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CD55-0F0E-4033-A5D0-2BF19122F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481E1-205F-499D-87BE-711646EE4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37F7-740D-491E-A740-44F290D7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8A425-74B5-4B33-938E-B6C91942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3CF85-F121-46D2-8BF0-ECFAEB84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9E44-733C-40B3-8EAE-470ACB20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64AFA-857D-4EA2-A362-C6E5DBAEB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2435-2B3A-4DB9-9CFA-8973455A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C2434-62BF-45A2-B1F4-5A517551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AF3EE-3AA7-45A5-A1B9-0FE0A30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2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02B3C-9E4A-41DD-AEAC-728A319FF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61044-DF29-4D78-B7B4-2CBCB2375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C98D-2FA6-4447-8BD9-746DAB17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519D-662B-4965-A85E-F1AC3B41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29FC-B9A4-43E0-9CC3-722AF687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2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5E67-189E-4629-B941-ACBF4B1A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3583-ECED-4785-99AC-D431506F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F868-8B68-437F-A1FF-1CA4BEAE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B13F-D019-40C0-A733-6983B85F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3D368-ABA0-417C-8AC6-8EF76DCE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6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AB8E-F4DA-463A-AE4C-9DEF60CF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7BF44-5A56-4748-B91D-3CF4CD372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304D-004C-49AF-A7FD-926CDA41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BCEC3-75BB-4304-8939-F4314098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34B11-0F42-448F-A595-C9E9D1AD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1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50B9-B9EF-4D7A-984B-F8D9AA9E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6A3F-D064-451D-8C37-4D3E05982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50E34-3BC1-46A6-8E7B-7EFECDA98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BC577-E83F-4FB3-9F01-D5D8BDF0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78ED1-2137-4DA1-9781-45C56CDC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E7516-96AD-4A64-B9BE-27F3DE60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1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5327-357C-4A17-9167-29E5BBC6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C8BDB-D82E-47DE-934B-27BA2C0F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11F49-4D92-44B4-B2B0-DB724AAB6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1CFA1-989B-4D67-ADD8-D655CF17F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B238C-7B10-40A5-AFAA-282BE48BA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3A7B3-8B6A-4163-9589-D9E41370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DFC2D-C9E5-46CD-9A65-93D4F9B3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D515C-1492-412A-BD24-B7652972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87AB-BBEE-4195-BC3B-BFC2ED83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4039F-08D5-4B98-9402-35F4F897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27583-4F1E-4D53-AD44-7359C625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4A378-DBA3-4627-B030-964C360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7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C7361-0AA7-4DE7-A43D-E3BD3AB1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B7277-C8E8-4A03-A5A3-F0CD70C8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D210C-E1F5-4203-AA18-B560E668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17F-3ED1-403A-AD15-F27AD033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CC36-385C-4690-AE81-455689EF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13E85-F853-4A7F-82AE-673BE57CB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19A7F-2A2F-4D1E-9C7E-F17A9047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44CB8-E2EC-44C7-B1C1-E689E3B0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FC28F-C8D4-4EAA-8457-FA97D3CA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5F93-CBC5-4A12-86E2-C2B8FF43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612DC-6455-40B6-B7A8-E1886E67A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0A9DB-A889-4D35-8873-2DDC45E5D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5FB3-6C28-4C00-AD60-C839B92E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5D55-5245-4299-AA2A-5636D777183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7647C-44CD-4F4A-835E-F297C688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F066C-4943-4BAC-8ABF-51C49DB4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D8DF4-F2B9-491A-9A9B-FB55F22C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DDC1-C7D2-4725-8E86-5C8B2CB1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7478-66B9-444B-BF92-A5BE91163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C5D55-5245-4299-AA2A-5636D777183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913C-F8A7-4A64-A71A-B093C8FCC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F57E-DC63-4B62-A1F2-B5026A03B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CF9A4-8A27-4EC6-A643-7BEB0A2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0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762DD-0E1D-48A5-90B9-20FE3A34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SAP Stammtisch India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1D17-4F4F-4007-8666-92F122A3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i="0" dirty="0">
                <a:effectLst/>
                <a:latin typeface="Neue Plak"/>
              </a:rPr>
              <a:t>Meeting 8 </a:t>
            </a:r>
            <a:r>
              <a:rPr lang="en-US" sz="2200" b="1" dirty="0">
                <a:latin typeface="Neue Plak"/>
              </a:rPr>
              <a:t>17</a:t>
            </a:r>
            <a:r>
              <a:rPr lang="en-US" sz="2200" b="1" i="0" dirty="0">
                <a:effectLst/>
                <a:latin typeface="Neue Plak"/>
              </a:rPr>
              <a:t>-July-2021 </a:t>
            </a:r>
          </a:p>
          <a:p>
            <a:pPr marL="0" indent="0">
              <a:buNone/>
            </a:pPr>
            <a:r>
              <a:rPr lang="en-US" sz="2200" b="1" i="0" dirty="0">
                <a:effectLst/>
                <a:latin typeface="Neue Plak"/>
              </a:rPr>
              <a:t>Agenda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effectLst/>
                <a:latin typeface="Neue Plak"/>
              </a:rPr>
              <a:t>ABAP RESTful Application Programming Model(RAP) </a:t>
            </a:r>
            <a:r>
              <a:rPr lang="en-US" sz="2200" b="1" i="0" dirty="0">
                <a:effectLst/>
                <a:latin typeface="Neue Plak"/>
              </a:rPr>
              <a:t>by Akash Jain</a:t>
            </a:r>
          </a:p>
          <a:p>
            <a:pPr>
              <a:buFont typeface="+mj-lt"/>
              <a:buAutoNum type="arabicPeriod"/>
            </a:pPr>
            <a:r>
              <a:rPr lang="en-US" sz="2200" b="0" i="0" dirty="0">
                <a:effectLst/>
                <a:latin typeface="Neue Plak"/>
              </a:rPr>
              <a:t>Let's understand SAP Intelligent Robotic Process Automation </a:t>
            </a:r>
            <a:r>
              <a:rPr lang="en-US" sz="2200" b="1" i="0" dirty="0">
                <a:effectLst/>
                <a:latin typeface="Neue Plak"/>
              </a:rPr>
              <a:t>by </a:t>
            </a:r>
            <a:r>
              <a:rPr lang="en-US" sz="2200" b="1" i="0" dirty="0" err="1">
                <a:effectLst/>
                <a:latin typeface="Neue Plak"/>
              </a:rPr>
              <a:t>Prashaanth</a:t>
            </a:r>
            <a:endParaRPr lang="en-US" sz="2200" b="1" i="0" dirty="0">
              <a:effectLst/>
              <a:latin typeface="Neue Plak"/>
            </a:endParaRPr>
          </a:p>
          <a:p>
            <a:pPr>
              <a:buFont typeface="+mj-lt"/>
              <a:buAutoNum type="arabicPeriod"/>
            </a:pPr>
            <a:r>
              <a:rPr lang="en-US" sz="2200" b="0" i="0" dirty="0">
                <a:effectLst/>
                <a:latin typeface="Neue Plak"/>
              </a:rPr>
              <a:t>Informal discussion about latest happening, next meet and topics.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348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762DD-0E1D-48A5-90B9-20FE3A34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SAP Stammtisch India</a:t>
            </a:r>
          </a:p>
        </p:txBody>
      </p:sp>
    </p:spTree>
    <p:extLst>
      <p:ext uri="{BB962C8B-B14F-4D97-AF65-F5344CB8AC3E}">
        <p14:creationId xmlns:p14="http://schemas.microsoft.com/office/powerpoint/2010/main" val="3871535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41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Neue Plak</vt:lpstr>
      <vt:lpstr>Office Theme</vt:lpstr>
      <vt:lpstr>SAP Stammtisch India</vt:lpstr>
      <vt:lpstr>SAP Stammtisch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Stammtisch India          Meeting 2</dc:title>
  <dc:creator>nabheet madan</dc:creator>
  <cp:lastModifiedBy>nabheet madan</cp:lastModifiedBy>
  <cp:revision>20</cp:revision>
  <dcterms:created xsi:type="dcterms:W3CDTF">2020-12-22T08:25:42Z</dcterms:created>
  <dcterms:modified xsi:type="dcterms:W3CDTF">2021-07-12T08:12:00Z</dcterms:modified>
</cp:coreProperties>
</file>