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396F-3FEB-463F-BE24-4741538A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D6223-AAB0-4375-AAB6-E51B7E27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CD4-8DF8-4015-B12A-038C03CB3FCF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E00DD-3D40-4B6E-A4D0-4304D9D0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87ABC-F4B4-4515-91C6-FCD5F8CD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0F9E-B334-445D-9301-D32EADC44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7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C9897-50D7-4A22-9B37-CBC9C2C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2B80-9F4D-45C1-8450-2A8C25F0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E8C1-46EE-486F-9EFC-C55E62B9D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BCD4-8DF8-4015-B12A-038C03CB3FCF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11AA-3CB7-4894-8529-7B6060A88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BF67-2176-44F5-B2A7-95FFD8FF6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0F9E-B334-445D-9301-D32EADC44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31953C-F9E0-4646-B36B-9099D036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FF00"/>
                </a:solidFill>
              </a:rPr>
              <a:t>Get started with </a:t>
            </a:r>
            <a:br>
              <a:rPr lang="en-US" sz="2800">
                <a:solidFill>
                  <a:srgbClr val="FF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Cloud Application Programming(CAP)</a:t>
            </a:r>
            <a:br>
              <a:rPr lang="en-US" sz="2800">
                <a:solidFill>
                  <a:srgbClr val="FF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using </a:t>
            </a:r>
            <a:br>
              <a:rPr lang="en-NL">
                <a:solidFill>
                  <a:srgbClr val="FFFF00"/>
                </a:solidFill>
              </a:rPr>
            </a:br>
            <a:endParaRPr lang="en-NL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E99C6-5FD8-4DE2-A0EC-EF80C41250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ECD45E-9A27-4CD5-806F-96B201A9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Metadata access issue fix by defining routes in app router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BC969-823E-4596-9946-A1F784C5ED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DF6994-128D-4BB0-A541-0FAC10C3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Adjust mta.yaml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E6E24-4607-4F50-91EF-ADAFA7ADB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EE1F67-6365-433B-A4E3-91CCCA6F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App Router and XSUAA in brief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E2612-44C0-43DB-8BCF-209BC5D3FD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0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1FC7EE-D953-4A6B-A5FE-780B0EAA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Let us add authentication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33B50-765E-4B15-B561-FB9BC52D5A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C1F31A-DE69-42BE-B383-C33D2B6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Let us add authorization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D1ECA-C8B9-4C5A-8DBA-FF8E5E4DF3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F374B7-00DC-45ED-9B75-F7D75402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Let us add authorization(continued…)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C3C84-4C16-4DFF-B216-1C793BCB0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4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BAF7C1-B01C-4F49-BA9C-D250D97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Why CAP??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DEF22-0782-4CB2-9D8C-23F4CA1CB9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8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F4A932-B782-4768-882C-E7AFB237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Programming Model(folders db, srv, app..)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56108-5301-4069-A6F3-7D5B7B2252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2F5B86-0019-41A2-B912-17067F9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Local development in VS Code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F5999-6BBE-4EEE-9C4A-83F63A4F69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4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1D1475-76F2-4A5A-B44A-B611D3FB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Development using BAS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A1D5B-839A-45BB-8DB4-DA5FDF6456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4ED78D-1105-460E-95E7-A352496E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Steps to create CAP service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C836E-15DE-479A-B7C4-660BE0B542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2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71BB5E-3D9E-4586-9A79-2B7F7996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Convert your app to multitarget application and add standalone approuter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0E9E6-8532-4FDB-A8C8-4921AD243D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1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0CED29-A8E1-4EC4-AEC6-EDE67FC2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Add UI to your application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38940-D866-4F41-A9F1-0F539AC355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5A7F76-4871-497E-9109-879CA22B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Build and Deploy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6818-C005-4C95-AD3A-A11DC9DFE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Get started with  Cloud Application Programming(CAP) using  </vt:lpstr>
      <vt:lpstr>Why CAP??</vt:lpstr>
      <vt:lpstr>Programming Model(folders db, srv, app..)</vt:lpstr>
      <vt:lpstr>Local development in VS Code</vt:lpstr>
      <vt:lpstr>Development using BAS</vt:lpstr>
      <vt:lpstr>Steps to create CAP service</vt:lpstr>
      <vt:lpstr>Convert your app to multitarget application and add standalone approuter</vt:lpstr>
      <vt:lpstr>Add UI to your application</vt:lpstr>
      <vt:lpstr>Build and Deploy</vt:lpstr>
      <vt:lpstr>Metadata access issue fix by defining routes in app router</vt:lpstr>
      <vt:lpstr>Adjust mta.yaml</vt:lpstr>
      <vt:lpstr>App Router and XSUAA in brief</vt:lpstr>
      <vt:lpstr>Let us add authentication</vt:lpstr>
      <vt:lpstr>Let us add authorization</vt:lpstr>
      <vt:lpstr>Let us add authorization(continued…)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with  Cloud Application Programming(CAP) using  </dc:title>
  <dc:creator>Vishal Kwatra</dc:creator>
  <cp:lastModifiedBy>Vishal Kwatra</cp:lastModifiedBy>
  <cp:revision>1</cp:revision>
  <dcterms:created xsi:type="dcterms:W3CDTF">2022-01-23T15:59:31Z</dcterms:created>
  <dcterms:modified xsi:type="dcterms:W3CDTF">2022-01-23T15:59:31Z</dcterms:modified>
</cp:coreProperties>
</file>