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C5-8234-4F41-99BC-0CE7557AC09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1B0C-B11F-4487-AF33-398E696B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C5-8234-4F41-99BC-0CE7557AC09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1B0C-B11F-4487-AF33-398E696B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4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C5-8234-4F41-99BC-0CE7557AC09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1B0C-B11F-4487-AF33-398E696B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1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C5-8234-4F41-99BC-0CE7557AC09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1B0C-B11F-4487-AF33-398E696B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C5-8234-4F41-99BC-0CE7557AC09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1B0C-B11F-4487-AF33-398E696B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C5-8234-4F41-99BC-0CE7557AC09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1B0C-B11F-4487-AF33-398E696B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8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C5-8234-4F41-99BC-0CE7557AC09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1B0C-B11F-4487-AF33-398E696B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2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C5-8234-4F41-99BC-0CE7557AC09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1B0C-B11F-4487-AF33-398E696B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5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C5-8234-4F41-99BC-0CE7557AC09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1B0C-B11F-4487-AF33-398E696B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4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C5-8234-4F41-99BC-0CE7557AC09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1B0C-B11F-4487-AF33-398E696B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8C5-8234-4F41-99BC-0CE7557AC09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1B0C-B11F-4487-AF33-398E696B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1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088C5-8234-4F41-99BC-0CE7557AC09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1B0C-B11F-4487-AF33-398E696B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5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37699" y="1726163"/>
            <a:ext cx="2080726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tag scanned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6385" y="2823668"/>
            <a:ext cx="2080726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tag scanned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46621" y="538065"/>
            <a:ext cx="2080726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tag scanned</a:t>
            </a:r>
          </a:p>
          <a:p>
            <a:pPr algn="ctr"/>
            <a:r>
              <a:rPr lang="en-US" dirty="0" smtClean="0"/>
              <a:t>(waiting state)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008413" y="2805198"/>
            <a:ext cx="2080726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Known tag scanned</a:t>
            </a:r>
            <a:endParaRPr lang="en-US" dirty="0"/>
          </a:p>
        </p:txBody>
      </p:sp>
      <p:cxnSp>
        <p:nvCxnSpPr>
          <p:cNvPr id="12" name="Elbow Connector 11"/>
          <p:cNvCxnSpPr>
            <a:stCxn id="5" idx="2"/>
          </p:cNvCxnSpPr>
          <p:nvPr/>
        </p:nvCxnSpPr>
        <p:spPr>
          <a:xfrm rot="16200000" flipH="1">
            <a:off x="6718627" y="-152404"/>
            <a:ext cx="646923" cy="3110209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2"/>
            <a:endCxn id="2" idx="0"/>
          </p:cNvCxnSpPr>
          <p:nvPr/>
        </p:nvCxnSpPr>
        <p:spPr>
          <a:xfrm rot="5400000">
            <a:off x="4459062" y="698240"/>
            <a:ext cx="646923" cy="140892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49209" y="1051246"/>
            <a:ext cx="60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</a:t>
            </a:r>
            <a:endParaRPr lang="en-US" dirty="0"/>
          </a:p>
        </p:txBody>
      </p:sp>
      <p:cxnSp>
        <p:nvCxnSpPr>
          <p:cNvPr id="17" name="Elbow Connector 16"/>
          <p:cNvCxnSpPr>
            <a:stCxn id="2" idx="2"/>
            <a:endCxn id="4" idx="0"/>
          </p:cNvCxnSpPr>
          <p:nvPr/>
        </p:nvCxnSpPr>
        <p:spPr>
          <a:xfrm rot="5400000">
            <a:off x="2624240" y="1369846"/>
            <a:ext cx="556330" cy="235131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78062" y="2204259"/>
            <a:ext cx="60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7683" y="3256863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nothing</a:t>
            </a:r>
            <a:endParaRPr lang="en-US" dirty="0"/>
          </a:p>
        </p:txBody>
      </p:sp>
      <p:cxnSp>
        <p:nvCxnSpPr>
          <p:cNvPr id="24" name="Elbow Connector 23"/>
          <p:cNvCxnSpPr>
            <a:stCxn id="4" idx="2"/>
            <a:endCxn id="5" idx="0"/>
          </p:cNvCxnSpPr>
          <p:nvPr/>
        </p:nvCxnSpPr>
        <p:spPr>
          <a:xfrm rot="5400000" flipH="1" flipV="1">
            <a:off x="2193477" y="71336"/>
            <a:ext cx="2826778" cy="3760236"/>
          </a:xfrm>
          <a:prstGeom prst="bentConnector5">
            <a:avLst>
              <a:gd name="adj1" fmla="val -8087"/>
              <a:gd name="adj2" fmla="val -36601"/>
              <a:gd name="adj3" fmla="val 10808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10" idx="0"/>
          </p:cNvCxnSpPr>
          <p:nvPr/>
        </p:nvCxnSpPr>
        <p:spPr>
          <a:xfrm rot="5400000">
            <a:off x="3794489" y="2521624"/>
            <a:ext cx="537861" cy="2928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0" idx="2"/>
            <a:endCxn id="5" idx="0"/>
          </p:cNvCxnSpPr>
          <p:nvPr/>
        </p:nvCxnSpPr>
        <p:spPr>
          <a:xfrm rot="5400000" flipH="1" flipV="1">
            <a:off x="3363726" y="1223115"/>
            <a:ext cx="2808308" cy="1438208"/>
          </a:xfrm>
          <a:prstGeom prst="bentConnector5">
            <a:avLst>
              <a:gd name="adj1" fmla="val -21098"/>
              <a:gd name="adj2" fmla="val -256822"/>
              <a:gd name="adj3" fmla="val 10814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12561" y="3303601"/>
            <a:ext cx="1681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 from list </a:t>
            </a:r>
          </a:p>
          <a:p>
            <a:r>
              <a:rPr lang="en-US" dirty="0" smtClean="0"/>
              <a:t>of known tags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227287" y="2805197"/>
            <a:ext cx="2080726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tag scanned</a:t>
            </a:r>
            <a:endParaRPr lang="en-US" dirty="0"/>
          </a:p>
        </p:txBody>
      </p:sp>
      <p:cxnSp>
        <p:nvCxnSpPr>
          <p:cNvPr id="48" name="Elbow Connector 47"/>
          <p:cNvCxnSpPr>
            <a:endCxn id="47" idx="0"/>
          </p:cNvCxnSpPr>
          <p:nvPr/>
        </p:nvCxnSpPr>
        <p:spPr>
          <a:xfrm>
            <a:off x="4087265" y="2536267"/>
            <a:ext cx="2180385" cy="26893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82523" y="3993296"/>
            <a:ext cx="15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 list </a:t>
            </a:r>
          </a:p>
          <a:p>
            <a:r>
              <a:rPr lang="en-US" dirty="0" smtClean="0"/>
              <a:t>of known tags</a:t>
            </a:r>
            <a:endParaRPr lang="en-US" dirty="0"/>
          </a:p>
        </p:txBody>
      </p:sp>
      <p:cxnSp>
        <p:nvCxnSpPr>
          <p:cNvPr id="55" name="Elbow Connector 54"/>
          <p:cNvCxnSpPr>
            <a:stCxn id="47" idx="2"/>
            <a:endCxn id="5" idx="0"/>
          </p:cNvCxnSpPr>
          <p:nvPr/>
        </p:nvCxnSpPr>
        <p:spPr>
          <a:xfrm rot="5400000" flipH="1">
            <a:off x="4473163" y="1551886"/>
            <a:ext cx="2808307" cy="780666"/>
          </a:xfrm>
          <a:prstGeom prst="bentConnector5">
            <a:avLst>
              <a:gd name="adj1" fmla="val -45110"/>
              <a:gd name="adj2" fmla="val 759135"/>
              <a:gd name="adj3" fmla="val 10814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563181" y="1726162"/>
            <a:ext cx="2080726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Known tag scanned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9782055" y="1726161"/>
            <a:ext cx="2080726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tag scanned</a:t>
            </a:r>
            <a:endParaRPr lang="en-US" dirty="0"/>
          </a:p>
        </p:txBody>
      </p:sp>
      <p:cxnSp>
        <p:nvCxnSpPr>
          <p:cNvPr id="66" name="Elbow Connector 65"/>
          <p:cNvCxnSpPr>
            <a:stCxn id="61" idx="2"/>
            <a:endCxn id="5" idx="0"/>
          </p:cNvCxnSpPr>
          <p:nvPr/>
        </p:nvCxnSpPr>
        <p:spPr>
          <a:xfrm rot="5400000" flipH="1">
            <a:off x="6180628" y="-155579"/>
            <a:ext cx="1729272" cy="3116560"/>
          </a:xfrm>
          <a:prstGeom prst="bentConnector5">
            <a:avLst>
              <a:gd name="adj1" fmla="val -77113"/>
              <a:gd name="adj2" fmla="val -109842"/>
              <a:gd name="adj3" fmla="val 11321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597193" y="3256863"/>
            <a:ext cx="136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Allow access</a:t>
            </a:r>
            <a:endParaRPr lang="en-US" dirty="0"/>
          </a:p>
        </p:txBody>
      </p:sp>
      <p:cxnSp>
        <p:nvCxnSpPr>
          <p:cNvPr id="75" name="Elbow Connector 74"/>
          <p:cNvCxnSpPr>
            <a:stCxn id="62" idx="2"/>
            <a:endCxn id="5" idx="0"/>
          </p:cNvCxnSpPr>
          <p:nvPr/>
        </p:nvCxnSpPr>
        <p:spPr>
          <a:xfrm rot="5400000" flipH="1">
            <a:off x="7290065" y="-1265016"/>
            <a:ext cx="1729271" cy="5335434"/>
          </a:xfrm>
          <a:prstGeom prst="bentConnector5">
            <a:avLst>
              <a:gd name="adj1" fmla="val -28091"/>
              <a:gd name="adj2" fmla="val -22481"/>
              <a:gd name="adj3" fmla="val 11321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793843" y="2426340"/>
            <a:ext cx="131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Deny access</a:t>
            </a:r>
            <a:endParaRPr lang="en-US" dirty="0"/>
          </a:p>
        </p:txBody>
      </p:sp>
      <p:cxnSp>
        <p:nvCxnSpPr>
          <p:cNvPr id="88" name="Elbow Connector 87"/>
          <p:cNvCxnSpPr>
            <a:stCxn id="5" idx="2"/>
            <a:endCxn id="62" idx="0"/>
          </p:cNvCxnSpPr>
          <p:nvPr/>
        </p:nvCxnSpPr>
        <p:spPr>
          <a:xfrm rot="16200000" flipH="1">
            <a:off x="7831241" y="-1265017"/>
            <a:ext cx="646921" cy="533543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51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idimou</dc:creator>
  <cp:lastModifiedBy>idimou</cp:lastModifiedBy>
  <cp:revision>2</cp:revision>
  <dcterms:created xsi:type="dcterms:W3CDTF">2021-09-10T12:57:33Z</dcterms:created>
  <dcterms:modified xsi:type="dcterms:W3CDTF">2021-09-10T13:04:28Z</dcterms:modified>
</cp:coreProperties>
</file>