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23132B-51F7-4598-8B6B-54A940F731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14C387-B652-4D49-9C3E-8BD862DA66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7/9/2022 7:30:17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istribution by country" id="10" name="slide10">
            <a:extLst>
              <a:ext uri="{FF2B5EF4-FFF2-40B4-BE49-F238E27FC236}">
                <a16:creationId xmlns:a16="http://schemas.microsoft.com/office/drawing/2014/main" id="{FD20F318-1333-4E45-9E68-0ACB0C240E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6" y="0"/>
            <a:ext cx="1045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 By Country" id="11" name="slide11">
            <a:extLst>
              <a:ext uri="{FF2B5EF4-FFF2-40B4-BE49-F238E27FC236}">
                <a16:creationId xmlns:a16="http://schemas.microsoft.com/office/drawing/2014/main" id="{963F6310-A86C-4456-A544-BCC836F28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72" y="0"/>
            <a:ext cx="7472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Productline and Order Year" id="12" name="slide12">
            <a:extLst>
              <a:ext uri="{FF2B5EF4-FFF2-40B4-BE49-F238E27FC236}">
                <a16:creationId xmlns:a16="http://schemas.microsoft.com/office/drawing/2014/main" id="{0471CD14-8310-40F4-B033-3D6C84BB6A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1" id="13" name="slide13">
            <a:extLst>
              <a:ext uri="{FF2B5EF4-FFF2-40B4-BE49-F238E27FC236}">
                <a16:creationId xmlns:a16="http://schemas.microsoft.com/office/drawing/2014/main" id="{550681B0-BA30-4D19-90AD-BD5E4D62E3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4" y="0"/>
            <a:ext cx="1165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 2" id="14" name="slide14">
            <a:extLst>
              <a:ext uri="{FF2B5EF4-FFF2-40B4-BE49-F238E27FC236}">
                <a16:creationId xmlns:a16="http://schemas.microsoft.com/office/drawing/2014/main" id="{328E7B56-0D08-48B1-B5FE-ECC1BC432D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4" y="0"/>
            <a:ext cx="1165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istribution" id="2" name="slide2">
            <a:extLst>
              <a:ext uri="{FF2B5EF4-FFF2-40B4-BE49-F238E27FC236}">
                <a16:creationId xmlns:a16="http://schemas.microsoft.com/office/drawing/2014/main" id="{3DA4C071-643A-4EBE-8A66-3F295D25C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6" y="0"/>
            <a:ext cx="1068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Distribution" id="3" name="slide3">
            <a:extLst>
              <a:ext uri="{FF2B5EF4-FFF2-40B4-BE49-F238E27FC236}">
                <a16:creationId xmlns:a16="http://schemas.microsoft.com/office/drawing/2014/main" id="{C127C7F9-5FC8-4E77-8D47-5D5B35465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6" y="0"/>
            <a:ext cx="1068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Distribution" id="4" name="slide4">
            <a:extLst>
              <a:ext uri="{FF2B5EF4-FFF2-40B4-BE49-F238E27FC236}">
                <a16:creationId xmlns:a16="http://schemas.microsoft.com/office/drawing/2014/main" id="{5DD4A4F8-E93C-4C0D-B36A-7BCADCB7B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4" y="0"/>
            <a:ext cx="1076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lSize Distribution" id="5" name="slide5">
            <a:extLst>
              <a:ext uri="{FF2B5EF4-FFF2-40B4-BE49-F238E27FC236}">
                <a16:creationId xmlns:a16="http://schemas.microsoft.com/office/drawing/2014/main" id="{665F6100-CB92-47CB-B842-FB9A963492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1" y="0"/>
            <a:ext cx="330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ual Revenue" id="6" name="slide6">
            <a:extLst>
              <a:ext uri="{FF2B5EF4-FFF2-40B4-BE49-F238E27FC236}">
                <a16:creationId xmlns:a16="http://schemas.microsoft.com/office/drawing/2014/main" id="{3424636C-B31A-4E6C-800E-EB1834550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52" y="0"/>
            <a:ext cx="3132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By Revenue" id="7" name="slide7">
            <a:extLst>
              <a:ext uri="{FF2B5EF4-FFF2-40B4-BE49-F238E27FC236}">
                <a16:creationId xmlns:a16="http://schemas.microsoft.com/office/drawing/2014/main" id="{E2C9EA6A-F31B-47CA-B222-07378E40AF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7" y="0"/>
            <a:ext cx="1036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Productline" id="8" name="slide8">
            <a:extLst>
              <a:ext uri="{FF2B5EF4-FFF2-40B4-BE49-F238E27FC236}">
                <a16:creationId xmlns:a16="http://schemas.microsoft.com/office/drawing/2014/main" id="{AEBDAD7F-0272-4D34-80C3-391BAE98AA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0"/>
            <a:ext cx="738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Status" id="9" name="slide9">
            <a:extLst>
              <a:ext uri="{FF2B5EF4-FFF2-40B4-BE49-F238E27FC236}">
                <a16:creationId xmlns:a16="http://schemas.microsoft.com/office/drawing/2014/main" id="{74323F57-4AA1-4AD1-A7F7-BDE724D203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0"/>
            <a:ext cx="7477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2022-07-09T14:00:18Z</dcterms:created>
  <dcterms:modified xsi:type="dcterms:W3CDTF">2022-07-09T14:00:18Z</dcterms:modified>
</cp:coreProperties>
</file>