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B7FE-FAB6-E9B7-3891-29C1CEB83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BDT Project Presentation 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dirty="0"/>
              <a:t>Weather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6B4F7-5083-C52E-2D80-1852BBE5B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1064" y="5190067"/>
            <a:ext cx="6985001" cy="1337733"/>
          </a:xfrm>
        </p:spPr>
        <p:txBody>
          <a:bodyPr>
            <a:noAutofit/>
          </a:bodyPr>
          <a:lstStyle/>
          <a:p>
            <a:r>
              <a:rPr lang="en-US" sz="1200" dirty="0"/>
              <a:t>From: anil Maharjan</a:t>
            </a:r>
          </a:p>
          <a:p>
            <a:r>
              <a:rPr lang="en-US" sz="1200" dirty="0"/>
              <a:t>Supervisor: </a:t>
            </a:r>
            <a:r>
              <a:rPr lang="en" sz="1200" dirty="0"/>
              <a:t>Prof. Mrudula Mukadam</a:t>
            </a:r>
          </a:p>
          <a:p>
            <a:endParaRPr lang="en" sz="1200" dirty="0"/>
          </a:p>
          <a:p>
            <a:r>
              <a:rPr lang="en" sz="1200" dirty="0"/>
              <a:t>Link for the video presentation: </a:t>
            </a:r>
          </a:p>
          <a:p>
            <a:r>
              <a:rPr lang="en-US" sz="1200" dirty="0"/>
              <a:t>https://web.microsoftstream.com/video/9d697966-ef89-412c-9c99-37fd57b2d16d</a:t>
            </a:r>
          </a:p>
        </p:txBody>
      </p:sp>
    </p:spTree>
    <p:extLst>
      <p:ext uri="{BB962C8B-B14F-4D97-AF65-F5344CB8AC3E}">
        <p14:creationId xmlns:p14="http://schemas.microsoft.com/office/powerpoint/2010/main" val="138283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06E4-5E6D-CD3E-5255-C5664F89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9362"/>
            <a:ext cx="9404683" cy="1026695"/>
          </a:xfrm>
        </p:spPr>
        <p:txBody>
          <a:bodyPr/>
          <a:lstStyle/>
          <a:p>
            <a:r>
              <a:rPr lang="en-US" dirty="0"/>
              <a:t>Kafka consumer: </a:t>
            </a:r>
            <a:r>
              <a:rPr lang="en-US" dirty="0" err="1">
                <a:solidFill>
                  <a:srgbClr val="FF0000"/>
                </a:solidFill>
              </a:rPr>
              <a:t>SparkConsumer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7A90-F740-C3C8-EABF-1BAB6AE1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96" y="1376057"/>
            <a:ext cx="5410199" cy="12869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the Spark Connection</a:t>
            </a:r>
          </a:p>
          <a:p>
            <a:r>
              <a:rPr lang="en-US" dirty="0"/>
              <a:t>Create the Weather model</a:t>
            </a:r>
          </a:p>
          <a:p>
            <a:r>
              <a:rPr lang="en-US" dirty="0"/>
              <a:t>Consume the Kafka topic</a:t>
            </a:r>
          </a:p>
          <a:p>
            <a:r>
              <a:rPr lang="en-US" dirty="0"/>
              <a:t>Push the records into HBASE using Spark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E5BB5-CF6A-E282-98BF-3292E134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15652"/>
            <a:ext cx="5410199" cy="1883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97616-83B3-F4E1-0C8E-CD4EA7D9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54" y="5052298"/>
            <a:ext cx="5315692" cy="1657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505B9-9A14-2C42-449D-D388B1CB2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295" y="3471363"/>
            <a:ext cx="5563419" cy="29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9969-C120-F09C-FFA2-3894DD91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2BAC4-BD07-A813-A54F-3271A7CE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7" y="1951812"/>
            <a:ext cx="5394157" cy="2840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4AB13-F47D-FC16-E20B-D5193D0F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90" y="3767495"/>
            <a:ext cx="6368716" cy="29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9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1A01-7DA8-B51C-B83C-16102A91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 -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CDDAF-21DD-3479-4019-8E5E047EB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" y="2065866"/>
            <a:ext cx="4517458" cy="2183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FACD1-7A96-CE52-0542-449FFEC2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87" y="3429000"/>
            <a:ext cx="6918807" cy="31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8666-C89C-07E9-60D0-D406AC43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92506"/>
            <a:ext cx="10142619" cy="914400"/>
          </a:xfrm>
        </p:spPr>
        <p:txBody>
          <a:bodyPr/>
          <a:lstStyle/>
          <a:p>
            <a:r>
              <a:rPr lang="en-US" dirty="0"/>
              <a:t>Spark Query Language: </a:t>
            </a:r>
            <a:r>
              <a:rPr lang="en-US" dirty="0" err="1">
                <a:solidFill>
                  <a:srgbClr val="FF0000"/>
                </a:solidFill>
              </a:rPr>
              <a:t>sparkql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BB8D-5844-E782-1F5B-CF3ADF81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07" y="1227668"/>
            <a:ext cx="5763124" cy="19967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Create </a:t>
            </a:r>
            <a:r>
              <a:rPr lang="en-US" dirty="0" err="1"/>
              <a:t>SparkSession</a:t>
            </a:r>
            <a:endParaRPr lang="en-US" dirty="0"/>
          </a:p>
          <a:p>
            <a:r>
              <a:rPr lang="en-US" dirty="0"/>
              <a:t>Step 2: Read Weather Data</a:t>
            </a:r>
          </a:p>
          <a:p>
            <a:r>
              <a:rPr lang="en-US" dirty="0"/>
              <a:t>Step 3: Create the Dataset</a:t>
            </a:r>
          </a:p>
          <a:p>
            <a:r>
              <a:rPr lang="en-US" dirty="0"/>
              <a:t>Step 4: Analyze the dataset</a:t>
            </a:r>
          </a:p>
          <a:p>
            <a:r>
              <a:rPr lang="en-US" dirty="0"/>
              <a:t>Step 5: Generate output in csv </a:t>
            </a:r>
          </a:p>
          <a:p>
            <a:r>
              <a:rPr lang="en-US" dirty="0"/>
              <a:t>Step 6: Save result in HDFS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56EB1-EC21-8963-FE38-3C017C47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02" y="4821933"/>
            <a:ext cx="5470134" cy="1922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348EF-0ED5-48FF-3AA8-477886E0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62" y="1074593"/>
            <a:ext cx="7090387" cy="36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4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2B46-26BA-3B8B-5AA6-A01EBA1B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SPARKQL: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CE593-41FC-D6CF-FBDE-F9A0F352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95657"/>
            <a:ext cx="2762636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2335F-81F6-D0F1-81F8-0A0674AD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373" y="1325937"/>
            <a:ext cx="3661877" cy="4583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4D23CD-C6A3-71A0-3960-D1D5B924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528" y="1325937"/>
            <a:ext cx="3535482" cy="4583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1A3C9-FD50-9A26-0783-84D2D484A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3981132"/>
            <a:ext cx="266737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3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5EB4-B699-69D1-7071-D7E93217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839452"/>
            <a:ext cx="10131425" cy="1456267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5608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EE08-358D-7BC5-2A11-AE4F1E9A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910A-CEF5-D681-6F07-5C844DCA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project is designed for analyzing the weather. </a:t>
            </a:r>
          </a:p>
          <a:p>
            <a:r>
              <a:rPr lang="en-US" dirty="0"/>
              <a:t>Continuous stream of whether data is generate using the weather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Used API: </a:t>
            </a:r>
          </a:p>
          <a:p>
            <a:pPr lvl="1"/>
            <a:r>
              <a:rPr lang="en-US" sz="1800" dirty="0"/>
              <a:t>https://api.openweathermap.org/data/2.5/weather?zip={zip code},{country code}&amp;</a:t>
            </a:r>
            <a:r>
              <a:rPr lang="en-US" sz="1800" dirty="0" err="1"/>
              <a:t>appid</a:t>
            </a:r>
            <a:r>
              <a:rPr lang="en-US" sz="1800" dirty="0"/>
              <a:t>=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 key}</a:t>
            </a:r>
            <a:endParaRPr lang="en-US" sz="1800" dirty="0"/>
          </a:p>
          <a:p>
            <a:r>
              <a:rPr lang="en-US" dirty="0"/>
              <a:t>The continuous stream is sent via Kafka channel </a:t>
            </a:r>
          </a:p>
          <a:p>
            <a:r>
              <a:rPr lang="en-US" dirty="0"/>
              <a:t>Continuous is then consumed by Kafka Consumer. Spark is used for consuming and processing the data. The processed data is then saved into HBASE</a:t>
            </a:r>
          </a:p>
          <a:p>
            <a:r>
              <a:rPr lang="en-US" dirty="0"/>
              <a:t>For analysis, spark is used to scan the data from HBASE and performed some basis analysis like</a:t>
            </a:r>
          </a:p>
          <a:p>
            <a:pPr lvl="1"/>
            <a:r>
              <a:rPr lang="en-US" dirty="0"/>
              <a:t>Count the min lowest temperature, maximum lowest temperature, average minimum temperature by </a:t>
            </a:r>
            <a:r>
              <a:rPr lang="en-US" dirty="0" err="1"/>
              <a:t>CityWise</a:t>
            </a:r>
            <a:endParaRPr lang="en-US" dirty="0"/>
          </a:p>
          <a:p>
            <a:pPr lvl="1"/>
            <a:r>
              <a:rPr lang="en-US" dirty="0"/>
              <a:t>The analyzed report is then save into HDFS in csv format for further analysis which can then be performed by </a:t>
            </a:r>
            <a:r>
              <a:rPr lang="en-US" dirty="0" err="1"/>
              <a:t>tooks</a:t>
            </a:r>
            <a:r>
              <a:rPr lang="en-US" dirty="0"/>
              <a:t> like </a:t>
            </a:r>
            <a:r>
              <a:rPr lang="en-US" dirty="0" err="1"/>
              <a:t>PowerBI</a:t>
            </a:r>
            <a:r>
              <a:rPr lang="en-US" dirty="0"/>
              <a:t>, Tableau, and so on</a:t>
            </a:r>
          </a:p>
        </p:txBody>
      </p:sp>
    </p:spTree>
    <p:extLst>
      <p:ext uri="{BB962C8B-B14F-4D97-AF65-F5344CB8AC3E}">
        <p14:creationId xmlns:p14="http://schemas.microsoft.com/office/powerpoint/2010/main" val="344728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EE08-358D-7BC5-2A11-AE4F1E9A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910A-CEF5-D681-6F07-5C844DCA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Technologies</a:t>
            </a:r>
          </a:p>
          <a:p>
            <a:pPr lvl="1"/>
            <a:r>
              <a:rPr lang="en-US" dirty="0"/>
              <a:t>JAVA 11 and above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Eclipse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sz="1600" dirty="0"/>
              <a:t>https://api.openweathermap.org/data/2.5/weather?zip={zip code},{country code}&amp;</a:t>
            </a:r>
            <a:r>
              <a:rPr lang="en-US" sz="1600" dirty="0" err="1"/>
              <a:t>appid</a:t>
            </a:r>
            <a:r>
              <a:rPr lang="en-US" sz="1600" dirty="0"/>
              <a:t>=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 key}</a:t>
            </a:r>
            <a:endParaRPr lang="en-US" sz="1600" dirty="0"/>
          </a:p>
          <a:p>
            <a:pPr lvl="2"/>
            <a:r>
              <a:rPr lang="en-US" dirty="0"/>
              <a:t>{zip code} = zip code of the city</a:t>
            </a:r>
          </a:p>
          <a:p>
            <a:pPr lvl="2"/>
            <a:r>
              <a:rPr lang="en-US" dirty="0"/>
              <a:t>{country code} = like us</a:t>
            </a:r>
          </a:p>
          <a:p>
            <a:pPr lvl="2"/>
            <a:r>
              <a:rPr lang="en-US" dirty="0"/>
              <a:t>{API Key} = key used that is generate after registering for the free account</a:t>
            </a:r>
          </a:p>
        </p:txBody>
      </p:sp>
    </p:spTree>
    <p:extLst>
      <p:ext uri="{BB962C8B-B14F-4D97-AF65-F5344CB8AC3E}">
        <p14:creationId xmlns:p14="http://schemas.microsoft.com/office/powerpoint/2010/main" val="145973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A76C-662D-272F-B0CF-0264A584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69" y="176463"/>
            <a:ext cx="10131425" cy="1456267"/>
          </a:xfrm>
        </p:spPr>
        <p:txBody>
          <a:bodyPr/>
          <a:lstStyle/>
          <a:p>
            <a:r>
              <a:rPr lang="en-US" dirty="0"/>
              <a:t>Project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45F8B-98CE-D4AC-AAAD-F6E5B915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99" y="1632730"/>
            <a:ext cx="7639802" cy="47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D026-DF22-5C39-69C0-442D83D0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overview: Streaming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5979-014C-12F3-3F66-34084177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85357" cy="4515407"/>
          </a:xfrm>
        </p:spPr>
        <p:txBody>
          <a:bodyPr/>
          <a:lstStyle/>
          <a:p>
            <a:r>
              <a:rPr lang="en-US" sz="2600" dirty="0"/>
              <a:t>https://api.openweathermap.org/data/2.5/weather?zip={zip code},{country code}&amp;</a:t>
            </a:r>
            <a:r>
              <a:rPr lang="en-US" sz="2600" dirty="0" err="1"/>
              <a:t>appid</a:t>
            </a:r>
            <a:r>
              <a:rPr lang="en-US" sz="2600" dirty="0"/>
              <a:t>=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 key}</a:t>
            </a:r>
            <a:endParaRPr lang="en-US" sz="2600" dirty="0"/>
          </a:p>
          <a:p>
            <a:pPr lvl="1"/>
            <a:r>
              <a:rPr lang="en-US" sz="2200" dirty="0"/>
              <a:t>{zip code} = zip code of the city</a:t>
            </a:r>
          </a:p>
          <a:p>
            <a:pPr lvl="1"/>
            <a:r>
              <a:rPr lang="en-US" sz="2200" dirty="0"/>
              <a:t>{country code} = like us</a:t>
            </a:r>
          </a:p>
          <a:p>
            <a:pPr lvl="1"/>
            <a:r>
              <a:rPr lang="en-US" sz="2200" dirty="0"/>
              <a:t>{API Key} = key used that is generate after registering for the free account</a:t>
            </a:r>
          </a:p>
          <a:p>
            <a:r>
              <a:rPr lang="en-US" sz="2000" dirty="0"/>
              <a:t>Example </a:t>
            </a:r>
            <a:r>
              <a:rPr lang="en-US" sz="2000" b="1" dirty="0">
                <a:solidFill>
                  <a:srgbClr val="FF0000"/>
                </a:solidFill>
              </a:rPr>
              <a:t>https://api.openweathermap.org/data/2.5/weather?zip=52556,us&amp;appid=f03bdb7bce99b2b7956999c7a168e7a4</a:t>
            </a:r>
          </a:p>
        </p:txBody>
      </p:sp>
    </p:spTree>
    <p:extLst>
      <p:ext uri="{BB962C8B-B14F-4D97-AF65-F5344CB8AC3E}">
        <p14:creationId xmlns:p14="http://schemas.microsoft.com/office/powerpoint/2010/main" val="164223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71DD-9CE6-1D55-F897-E9304C32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196070"/>
            <a:ext cx="10331116" cy="1135425"/>
          </a:xfrm>
        </p:spPr>
        <p:txBody>
          <a:bodyPr/>
          <a:lstStyle/>
          <a:p>
            <a:r>
              <a:rPr lang="en-US" dirty="0"/>
              <a:t>Information extracted from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697D-E651-3157-46D0-367E9D1E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668379"/>
            <a:ext cx="11149264" cy="4580021"/>
          </a:xfrm>
        </p:spPr>
        <p:txBody>
          <a:bodyPr>
            <a:noAutofit/>
          </a:bodyPr>
          <a:lstStyle/>
          <a:p>
            <a:r>
              <a:rPr lang="fr-FR" sz="1600" dirty="0"/>
              <a:t> "</a:t>
            </a:r>
            <a:r>
              <a:rPr lang="fr-FR" sz="1600" dirty="0" err="1"/>
              <a:t>coord</a:t>
            </a:r>
            <a:r>
              <a:rPr lang="fr-FR" sz="1600" dirty="0"/>
              <a:t>": {</a:t>
            </a:r>
          </a:p>
          <a:p>
            <a:r>
              <a:rPr lang="fr-FR" sz="1600" dirty="0"/>
              <a:t>    "</a:t>
            </a:r>
            <a:r>
              <a:rPr lang="fr-FR" sz="1600" dirty="0" err="1"/>
              <a:t>lon</a:t>
            </a:r>
            <a:r>
              <a:rPr lang="fr-FR" sz="1600" dirty="0"/>
              <a:t>": -91.9576,</a:t>
            </a:r>
          </a:p>
          <a:p>
            <a:r>
              <a:rPr lang="fr-FR" sz="1600" dirty="0"/>
              <a:t>    "</a:t>
            </a:r>
            <a:r>
              <a:rPr lang="fr-FR" sz="1600" dirty="0" err="1"/>
              <a:t>lat</a:t>
            </a:r>
            <a:r>
              <a:rPr lang="fr-FR" sz="1600" dirty="0"/>
              <a:t>": 41.0039</a:t>
            </a:r>
          </a:p>
          <a:p>
            <a:r>
              <a:rPr lang="fr-FR" sz="1600" dirty="0"/>
              <a:t>  },</a:t>
            </a:r>
          </a:p>
          <a:p>
            <a:r>
              <a:rPr lang="en-US" sz="1600" dirty="0"/>
              <a:t> "main": {</a:t>
            </a:r>
          </a:p>
          <a:p>
            <a:r>
              <a:rPr lang="en-US" sz="1600" dirty="0"/>
              <a:t>    "temp": 290.18,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feels_like</a:t>
            </a:r>
            <a:r>
              <a:rPr lang="en-US" sz="1600" dirty="0"/>
              <a:t>": 289.19,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temp_min</a:t>
            </a:r>
            <a:r>
              <a:rPr lang="en-US" sz="1600" dirty="0"/>
              <a:t>": 289.12,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temp_max</a:t>
            </a:r>
            <a:r>
              <a:rPr lang="en-US" sz="1600" dirty="0"/>
              <a:t>": 291.07,</a:t>
            </a:r>
          </a:p>
          <a:p>
            <a:r>
              <a:rPr lang="en-US" sz="1600" dirty="0"/>
              <a:t>    "pressure": 1019,</a:t>
            </a:r>
          </a:p>
          <a:p>
            <a:r>
              <a:rPr lang="en-US" sz="1600" dirty="0"/>
              <a:t>    "humidity": 48</a:t>
            </a:r>
          </a:p>
          <a:p>
            <a:r>
              <a:rPr lang="en-US" sz="1600" dirty="0"/>
              <a:t>  },</a:t>
            </a:r>
          </a:p>
          <a:p>
            <a:r>
              <a:rPr lang="en-US" sz="1600" dirty="0"/>
              <a:t>"name": "Fairfield",</a:t>
            </a:r>
          </a:p>
          <a:p>
            <a:r>
              <a:rPr lang="en-US" sz="16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1340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5462-DAF0-5B1A-025F-978A37CA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</a:t>
            </a:r>
            <a:r>
              <a:rPr lang="en-US" dirty="0" err="1"/>
              <a:t>kafka</a:t>
            </a:r>
            <a:r>
              <a:rPr lang="en-US" dirty="0"/>
              <a:t>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E8AE4-6269-8D4D-FD36-764D76C6E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518" y="1915410"/>
            <a:ext cx="7297168" cy="1086002"/>
          </a:xfrm>
        </p:spPr>
      </p:pic>
    </p:spTree>
    <p:extLst>
      <p:ext uri="{BB962C8B-B14F-4D97-AF65-F5344CB8AC3E}">
        <p14:creationId xmlns:p14="http://schemas.microsoft.com/office/powerpoint/2010/main" val="229287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0FEB-D451-CA4D-F254-3B29ABB1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producer: </a:t>
            </a:r>
            <a:r>
              <a:rPr lang="en-US" dirty="0" err="1">
                <a:solidFill>
                  <a:srgbClr val="FF0000"/>
                </a:solidFill>
              </a:rPr>
              <a:t>WeatherKafkaProducer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AD9F-AA46-DA84-1C5E-EFE8833B7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963218" cy="1579701"/>
          </a:xfrm>
        </p:spPr>
        <p:txBody>
          <a:bodyPr/>
          <a:lstStyle/>
          <a:p>
            <a:r>
              <a:rPr lang="en-US" dirty="0"/>
              <a:t>Step 1: Create </a:t>
            </a:r>
            <a:r>
              <a:rPr lang="en-US" dirty="0" err="1"/>
              <a:t>HttpClient</a:t>
            </a:r>
            <a:r>
              <a:rPr lang="en-US" dirty="0"/>
              <a:t> to read the API</a:t>
            </a:r>
          </a:p>
          <a:p>
            <a:r>
              <a:rPr lang="en-US" dirty="0"/>
              <a:t>Step 2: Prepare </a:t>
            </a:r>
            <a:r>
              <a:rPr lang="en-US" dirty="0" err="1"/>
              <a:t>ZipCode</a:t>
            </a:r>
            <a:r>
              <a:rPr lang="en-US" dirty="0"/>
              <a:t> for bulk insert</a:t>
            </a:r>
          </a:p>
          <a:p>
            <a:r>
              <a:rPr lang="en-US" dirty="0"/>
              <a:t>Step 3: Create the connection to Kafka and push into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0FC53-8329-188A-7502-55AD31330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086726"/>
            <a:ext cx="4963218" cy="219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34C68-0DFF-B818-A3AD-0790AF3F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126025"/>
            <a:ext cx="6089948" cy="34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2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ACFB-A55A-972C-6184-650B0762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generate by </a:t>
            </a:r>
            <a:r>
              <a:rPr lang="en-US" dirty="0" err="1"/>
              <a:t>kafka</a:t>
            </a:r>
            <a:r>
              <a:rPr lang="en-US" dirty="0"/>
              <a:t> producer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9E2E8-CB74-9201-20F0-9F46AF7D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58" y="1819050"/>
            <a:ext cx="9070489" cy="41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7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{8C78E6CE-7EC3-4C48-9319-459437E59376}tf03457452</Template>
  <TotalTime>72</TotalTime>
  <Words>547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BDT Project Presentation  on Weather analysis</vt:lpstr>
      <vt:lpstr>Project summary</vt:lpstr>
      <vt:lpstr>Technologies used</vt:lpstr>
      <vt:lpstr>Project flow</vt:lpstr>
      <vt:lpstr>Module overview: Streaming api</vt:lpstr>
      <vt:lpstr>Information extracted from api</vt:lpstr>
      <vt:lpstr>Run the kafka server</vt:lpstr>
      <vt:lpstr>Kafka producer: WeatherKafkaProducer</vt:lpstr>
      <vt:lpstr>Sample data generate by kafka producer</vt:lpstr>
      <vt:lpstr>Kafka consumer: SparkConsumer</vt:lpstr>
      <vt:lpstr>Kafka consumer cont…</vt:lpstr>
      <vt:lpstr>Kafka consumer - output</vt:lpstr>
      <vt:lpstr>Spark Query Language: sparkql</vt:lpstr>
      <vt:lpstr>SPARKQL: cont…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BDT Project Presentation  on Weather analysis</dc:title>
  <dc:creator>Anil Maharjan</dc:creator>
  <cp:lastModifiedBy>Anil Maharjan</cp:lastModifiedBy>
  <cp:revision>32</cp:revision>
  <dcterms:created xsi:type="dcterms:W3CDTF">2022-09-22T02:29:23Z</dcterms:created>
  <dcterms:modified xsi:type="dcterms:W3CDTF">2022-09-24T18:40:36Z</dcterms:modified>
</cp:coreProperties>
</file>