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1"/>
        <p:guide pos="389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8"/>
          <p:cNvCxnSpPr/>
          <p:nvPr/>
        </p:nvCxnSpPr>
        <p:spPr>
          <a:xfrm flipH="1">
            <a:off x="986155" y="2142490"/>
            <a:ext cx="8708390" cy="139382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" name="图片 2" descr="图片包含 游戏机, 星星&#10;&#10;描述已自动生成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5" y="1934695"/>
            <a:ext cx="1667763" cy="1532234"/>
          </a:xfrm>
          <a:prstGeom prst="rect">
            <a:avLst/>
          </a:prstGeom>
        </p:spPr>
      </p:pic>
      <p:sp>
        <p:nvSpPr>
          <p:cNvPr id="4" name="梯形 3"/>
          <p:cNvSpPr/>
          <p:nvPr/>
        </p:nvSpPr>
        <p:spPr>
          <a:xfrm>
            <a:off x="575945" y="3380105"/>
            <a:ext cx="448945" cy="31178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 flipV="1">
            <a:off x="511810" y="3764915"/>
            <a:ext cx="9517380" cy="1755140"/>
          </a:xfrm>
          <a:prstGeom prst="line">
            <a:avLst/>
          </a:prstGeom>
          <a:ln w="76200">
            <a:headEnd type="none" w="med" len="med"/>
            <a:tailEnd type="none" w="med" len="med"/>
          </a:ln>
          <a:effectLst>
            <a:reflection blurRad="6350" stA="50000" endA="300" endPos="38500" dist="50800" dir="5400000" sy="-100000" algn="bl" rotWithShape="0"/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742055" y="3138170"/>
            <a:ext cx="0" cy="113982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459220" y="2733675"/>
            <a:ext cx="0" cy="213868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9519285" y="2333625"/>
            <a:ext cx="0" cy="293941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2379980" y="1934845"/>
            <a:ext cx="2552065" cy="250888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932045" y="1190625"/>
            <a:ext cx="3054985" cy="300355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49540" y="522605"/>
            <a:ext cx="3388360" cy="333121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2" name="Picture 2" descr="Matrice 300 RTK – Built Tough. Works Smart. – DJ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524" y="2621346"/>
            <a:ext cx="1297750" cy="86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atrice 300 RTK – Built Tough. Works Smart. – DJ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689" y="2142556"/>
            <a:ext cx="1297750" cy="86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atrice 300 RTK – Built Tough. Works Smart. – DJ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754" y="1755841"/>
            <a:ext cx="1297750" cy="86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3742055" y="3467100"/>
            <a:ext cx="793115" cy="4394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59220" y="3467100"/>
            <a:ext cx="793115" cy="4394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19920" y="3467100"/>
            <a:ext cx="793115" cy="4394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5815" y="4504055"/>
            <a:ext cx="793115" cy="439420"/>
          </a:xfrm>
          <a:prstGeom prst="rect">
            <a:avLst/>
          </a:prstGeom>
          <a:ln>
            <a:solidFill>
              <a:srgbClr val="FF8D4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62980" y="4943475"/>
            <a:ext cx="793115" cy="439420"/>
          </a:xfrm>
          <a:prstGeom prst="rect">
            <a:avLst/>
          </a:prstGeom>
          <a:ln>
            <a:solidFill>
              <a:srgbClr val="FF8D4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123045" y="5520055"/>
            <a:ext cx="793115" cy="439420"/>
          </a:xfrm>
          <a:prstGeom prst="rect">
            <a:avLst/>
          </a:prstGeom>
          <a:ln>
            <a:solidFill>
              <a:srgbClr val="FF8D4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28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/>
          <p:cNvSpPr/>
          <p:nvPr/>
        </p:nvSpPr>
        <p:spPr>
          <a:xfrm>
            <a:off x="7893050" y="3025775"/>
            <a:ext cx="448945" cy="31178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0" name="梯形 19"/>
          <p:cNvSpPr/>
          <p:nvPr/>
        </p:nvSpPr>
        <p:spPr>
          <a:xfrm>
            <a:off x="6108700" y="2236470"/>
            <a:ext cx="448945" cy="31178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1" name="梯形 20"/>
          <p:cNvSpPr/>
          <p:nvPr/>
        </p:nvSpPr>
        <p:spPr>
          <a:xfrm>
            <a:off x="6108700" y="4425950"/>
            <a:ext cx="448945" cy="31178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2" name="梯形 21"/>
          <p:cNvSpPr/>
          <p:nvPr/>
        </p:nvSpPr>
        <p:spPr>
          <a:xfrm>
            <a:off x="4311650" y="1174115"/>
            <a:ext cx="448945" cy="31178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3" name="梯形 22"/>
          <p:cNvSpPr/>
          <p:nvPr/>
        </p:nvSpPr>
        <p:spPr>
          <a:xfrm>
            <a:off x="4646930" y="3584575"/>
            <a:ext cx="448945" cy="31178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4" name="梯形 23"/>
          <p:cNvSpPr/>
          <p:nvPr/>
        </p:nvSpPr>
        <p:spPr>
          <a:xfrm>
            <a:off x="4311650" y="5669280"/>
            <a:ext cx="448945" cy="31178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8876665" y="919480"/>
            <a:ext cx="1600200" cy="3175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425940" y="1209675"/>
            <a:ext cx="793115" cy="4394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N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>
            <a:stCxn id="22" idx="2"/>
            <a:endCxn id="23" idx="0"/>
          </p:cNvCxnSpPr>
          <p:nvPr/>
        </p:nvCxnSpPr>
        <p:spPr>
          <a:xfrm>
            <a:off x="4536440" y="1485900"/>
            <a:ext cx="335280" cy="209867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2" idx="2"/>
            <a:endCxn id="20" idx="1"/>
          </p:cNvCxnSpPr>
          <p:nvPr/>
        </p:nvCxnSpPr>
        <p:spPr>
          <a:xfrm>
            <a:off x="4536440" y="1485900"/>
            <a:ext cx="1610995" cy="90678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0" idx="2"/>
            <a:endCxn id="4" idx="1"/>
          </p:cNvCxnSpPr>
          <p:nvPr/>
        </p:nvCxnSpPr>
        <p:spPr>
          <a:xfrm>
            <a:off x="6333490" y="2548255"/>
            <a:ext cx="1598295" cy="6337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0" idx="2"/>
            <a:endCxn id="21" idx="0"/>
          </p:cNvCxnSpPr>
          <p:nvPr/>
        </p:nvCxnSpPr>
        <p:spPr>
          <a:xfrm>
            <a:off x="6333490" y="2548255"/>
            <a:ext cx="0" cy="187769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4" idx="1"/>
          </p:cNvCxnSpPr>
          <p:nvPr/>
        </p:nvCxnSpPr>
        <p:spPr>
          <a:xfrm flipH="1">
            <a:off x="6335395" y="3181985"/>
            <a:ext cx="1596390" cy="124015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3" idx="2"/>
            <a:endCxn id="24" idx="0"/>
          </p:cNvCxnSpPr>
          <p:nvPr/>
        </p:nvCxnSpPr>
        <p:spPr>
          <a:xfrm flipH="1">
            <a:off x="4536440" y="3896360"/>
            <a:ext cx="335280" cy="177292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3" idx="2"/>
          </p:cNvCxnSpPr>
          <p:nvPr/>
        </p:nvCxnSpPr>
        <p:spPr>
          <a:xfrm>
            <a:off x="4871720" y="3896360"/>
            <a:ext cx="1453515" cy="52578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1" idx="0"/>
            <a:endCxn id="24" idx="0"/>
          </p:cNvCxnSpPr>
          <p:nvPr/>
        </p:nvCxnSpPr>
        <p:spPr>
          <a:xfrm flipH="1">
            <a:off x="4536440" y="4425950"/>
            <a:ext cx="1797050" cy="12433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3" idx="0"/>
            <a:endCxn id="20" idx="2"/>
          </p:cNvCxnSpPr>
          <p:nvPr/>
        </p:nvCxnSpPr>
        <p:spPr>
          <a:xfrm flipV="1">
            <a:off x="4871720" y="2548255"/>
            <a:ext cx="1461770" cy="103632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演示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Arial Black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ls</cp:lastModifiedBy>
  <cp:revision>8</cp:revision>
  <dcterms:created xsi:type="dcterms:W3CDTF">2022-05-23T21:00:57Z</dcterms:created>
  <dcterms:modified xsi:type="dcterms:W3CDTF">2022-05-23T21:00:57Z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2052-11.1.0.10920</vt:lpwstr>
  </property>
</Properties>
</file>