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74"/>
  </p:normalViewPr>
  <p:slideViewPr>
    <p:cSldViewPr snapToGrid="0" snapToObjects="1">
      <p:cViewPr>
        <p:scale>
          <a:sx n="90" d="100"/>
          <a:sy n="90" d="100"/>
        </p:scale>
        <p:origin x="6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01D4-106B-AE4C-ADF4-115C7C20E9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5977-233F-3440-8B64-016AF043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025" y="2828936"/>
            <a:ext cx="11991975" cy="3886182"/>
            <a:chOff x="3511768" y="2152397"/>
            <a:chExt cx="3460535" cy="1083475"/>
          </a:xfrm>
        </p:grpSpPr>
        <p:sp>
          <p:nvSpPr>
            <p:cNvPr id="4" name="TextBox 3"/>
            <p:cNvSpPr txBox="1"/>
            <p:nvPr/>
          </p:nvSpPr>
          <p:spPr>
            <a:xfrm>
              <a:off x="3596183" y="2152397"/>
              <a:ext cx="3376120" cy="92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0" dirty="0" smtClean="0">
                  <a:latin typeface="Ubuntu" charset="0"/>
                  <a:ea typeface="Ubuntu" charset="0"/>
                  <a:cs typeface="Ubuntu" charset="0"/>
                </a:rPr>
                <a:t>baseliner</a:t>
              </a:r>
              <a:endParaRPr lang="en-US" sz="21000" dirty="0">
                <a:latin typeface="Ubuntu" charset="0"/>
                <a:ea typeface="Ubuntu" charset="0"/>
                <a:cs typeface="Ubuntu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3568262" y="3119164"/>
              <a:ext cx="3260507" cy="4817"/>
            </a:xfrm>
            <a:prstGeom prst="line">
              <a:avLst/>
            </a:prstGeom>
            <a:ln w="228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511768" y="3007272"/>
              <a:ext cx="228600" cy="228600"/>
            </a:xfrm>
            <a:prstGeom prst="ellipse">
              <a:avLst/>
            </a:prstGeom>
            <a:solidFill>
              <a:srgbClr val="C00000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84215" y="3007272"/>
              <a:ext cx="228600" cy="228600"/>
            </a:xfrm>
            <a:prstGeom prst="ellipse">
              <a:avLst/>
            </a:prstGeom>
            <a:solidFill>
              <a:srgbClr val="C00000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657975" y="3007272"/>
              <a:ext cx="228600" cy="228600"/>
            </a:xfrm>
            <a:prstGeom prst="ellipse">
              <a:avLst/>
            </a:prstGeom>
            <a:solidFill>
              <a:srgbClr val="C00000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14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6</cp:revision>
  <dcterms:created xsi:type="dcterms:W3CDTF">2017-11-06T05:50:38Z</dcterms:created>
  <dcterms:modified xsi:type="dcterms:W3CDTF">2017-11-08T23:31:19Z</dcterms:modified>
</cp:coreProperties>
</file>