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3657600" cx="2743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52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" orient="horz"/>
        <p:guide pos="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f4f8ec899_0_6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f4f8ec8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e2b8bbdf3_0_13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e2b8bbd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2dca47c4_0_15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2dca47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3513" y="529476"/>
            <a:ext cx="2556300" cy="14595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3510" y="2015378"/>
            <a:ext cx="2556300" cy="563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541737" y="3316065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93510" y="786578"/>
            <a:ext cx="2556300" cy="13962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93510" y="2241582"/>
            <a:ext cx="2556300" cy="9249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541737" y="3316065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541737" y="3316065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3510" y="1529493"/>
            <a:ext cx="2556300" cy="5985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541737" y="3316065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541737" y="3316065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351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44972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541737" y="3316065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541737" y="3316065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93510" y="395093"/>
            <a:ext cx="842400" cy="537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3510" y="988160"/>
            <a:ext cx="842400" cy="22608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541737" y="3316065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47075" y="320107"/>
            <a:ext cx="1910400" cy="29091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541737" y="3316065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371600" y="-89"/>
            <a:ext cx="1371600" cy="365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9950" lIns="39950" spcFirstLastPara="1" rIns="39950" wrap="square" tIns="3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9650" y="876924"/>
            <a:ext cx="1213500" cy="10542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9650" y="1993298"/>
            <a:ext cx="1213500" cy="878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481850" y="514898"/>
            <a:ext cx="1151100" cy="26277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541737" y="3316065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93510" y="3008409"/>
            <a:ext cx="1799700" cy="4302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541737" y="3316065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667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○"/>
              <a:defRPr sz="600">
                <a:solidFill>
                  <a:schemeClr val="dk2"/>
                </a:solidFill>
              </a:defRPr>
            </a:lvl2pPr>
            <a:lvl3pPr indent="-2667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■"/>
              <a:defRPr sz="600">
                <a:solidFill>
                  <a:schemeClr val="dk2"/>
                </a:solidFill>
              </a:defRPr>
            </a:lvl3pPr>
            <a:lvl4pPr indent="-2667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  <a:defRPr sz="600">
                <a:solidFill>
                  <a:schemeClr val="dk2"/>
                </a:solidFill>
              </a:defRPr>
            </a:lvl4pPr>
            <a:lvl5pPr indent="-2667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○"/>
              <a:defRPr sz="600">
                <a:solidFill>
                  <a:schemeClr val="dk2"/>
                </a:solidFill>
              </a:defRPr>
            </a:lvl5pPr>
            <a:lvl6pPr indent="-2667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■"/>
              <a:defRPr sz="600">
                <a:solidFill>
                  <a:schemeClr val="dk2"/>
                </a:solidFill>
              </a:defRPr>
            </a:lvl6pPr>
            <a:lvl7pPr indent="-2667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  <a:defRPr sz="600">
                <a:solidFill>
                  <a:schemeClr val="dk2"/>
                </a:solidFill>
              </a:defRPr>
            </a:lvl7pPr>
            <a:lvl8pPr indent="-2667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○"/>
              <a:defRPr sz="600">
                <a:solidFill>
                  <a:schemeClr val="dk2"/>
                </a:solidFill>
              </a:defRPr>
            </a:lvl8pPr>
            <a:lvl9pPr indent="-2667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■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41737" y="3316065"/>
            <a:ext cx="16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r">
              <a:buNone/>
              <a:defRPr sz="400">
                <a:solidFill>
                  <a:schemeClr val="dk2"/>
                </a:solidFill>
              </a:defRPr>
            </a:lvl1pPr>
            <a:lvl2pPr lvl="1" algn="r">
              <a:buNone/>
              <a:defRPr sz="400">
                <a:solidFill>
                  <a:schemeClr val="dk2"/>
                </a:solidFill>
              </a:defRPr>
            </a:lvl2pPr>
            <a:lvl3pPr lvl="2" algn="r">
              <a:buNone/>
              <a:defRPr sz="400">
                <a:solidFill>
                  <a:schemeClr val="dk2"/>
                </a:solidFill>
              </a:defRPr>
            </a:lvl3pPr>
            <a:lvl4pPr lvl="3" algn="r">
              <a:buNone/>
              <a:defRPr sz="400">
                <a:solidFill>
                  <a:schemeClr val="dk2"/>
                </a:solidFill>
              </a:defRPr>
            </a:lvl4pPr>
            <a:lvl5pPr lvl="4" algn="r">
              <a:buNone/>
              <a:defRPr sz="400">
                <a:solidFill>
                  <a:schemeClr val="dk2"/>
                </a:solidFill>
              </a:defRPr>
            </a:lvl5pPr>
            <a:lvl6pPr lvl="5" algn="r">
              <a:buNone/>
              <a:defRPr sz="400">
                <a:solidFill>
                  <a:schemeClr val="dk2"/>
                </a:solidFill>
              </a:defRPr>
            </a:lvl6pPr>
            <a:lvl7pPr lvl="6" algn="r">
              <a:buNone/>
              <a:defRPr sz="400">
                <a:solidFill>
                  <a:schemeClr val="dk2"/>
                </a:solidFill>
              </a:defRPr>
            </a:lvl7pPr>
            <a:lvl8pPr lvl="7" algn="r">
              <a:buNone/>
              <a:defRPr sz="400">
                <a:solidFill>
                  <a:schemeClr val="dk2"/>
                </a:solidFill>
              </a:defRPr>
            </a:lvl8pPr>
            <a:lvl9pPr lvl="8" algn="r">
              <a:buNone/>
              <a:defRPr sz="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-111300" l="0" r="0" t="111300"/>
          <a:stretch/>
        </p:blipFill>
        <p:spPr>
          <a:xfrm>
            <a:off x="335600" y="2353375"/>
            <a:ext cx="2073825" cy="6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50" y="78675"/>
            <a:ext cx="1794375" cy="5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43850" y="2691650"/>
            <a:ext cx="24555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Aidez-nous à garder ce bel espace ouvert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Nous ne pouvons pas le faire sans vous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350" y="1198575"/>
            <a:ext cx="1524500" cy="15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750" y="663425"/>
            <a:ext cx="2743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C0000"/>
                </a:solidFill>
              </a:rPr>
              <a:t> Appuyez pour faire un don</a:t>
            </a:r>
            <a:endParaRPr b="1" sz="1500">
              <a:solidFill>
                <a:srgbClr val="CC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-111300" l="0" r="0" t="111300"/>
          <a:stretch/>
        </p:blipFill>
        <p:spPr>
          <a:xfrm>
            <a:off x="335600" y="2353375"/>
            <a:ext cx="2073825" cy="6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50" y="78675"/>
            <a:ext cx="1794375" cy="5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59025" y="2757050"/>
            <a:ext cx="21504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Help us keep this beautiful space open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We can’t do it without you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350" y="1198575"/>
            <a:ext cx="1524500" cy="15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22175" y="670825"/>
            <a:ext cx="2382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CC0000"/>
                </a:solidFill>
              </a:rPr>
              <a:t>Tap to Donate</a:t>
            </a:r>
            <a:endParaRPr b="1" sz="2200">
              <a:solidFill>
                <a:srgbClr val="CC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69225" y="363450"/>
            <a:ext cx="20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36000" y="402650"/>
            <a:ext cx="2071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</a:t>
            </a:r>
            <a:r>
              <a:rPr b="1" lang="en"/>
              <a:t>tapandgive.net</a:t>
            </a:r>
            <a:endParaRPr b="1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75" y="796000"/>
            <a:ext cx="1335250" cy="13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