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2" r:id="rId7"/>
    <p:sldId id="260" r:id="rId8"/>
    <p:sldId id="261"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28" autoAdjust="0"/>
    <p:restoredTop sz="94660"/>
  </p:normalViewPr>
  <p:slideViewPr>
    <p:cSldViewPr snapToGrid="0">
      <p:cViewPr varScale="1">
        <p:scale>
          <a:sx n="74" d="100"/>
          <a:sy n="74" d="100"/>
        </p:scale>
        <p:origin x="200"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79CE7A-2EE4-4874-B7BC-5D5976A479A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BF81212-8337-4D9B-8BF9-9C70D9DD76C8}">
      <dgm:prSet/>
      <dgm:spPr/>
      <dgm:t>
        <a:bodyPr/>
        <a:lstStyle/>
        <a:p>
          <a:r>
            <a:rPr lang="en-US" dirty="0">
              <a:latin typeface="Cambria" panose="02040503050406030204" pitchFamily="18" charset="0"/>
            </a:rPr>
            <a:t>Front End: Html, CSS &amp; Java Script</a:t>
          </a:r>
        </a:p>
      </dgm:t>
    </dgm:pt>
    <dgm:pt modelId="{F5D850EB-8E03-4753-AA15-D58A3B62247D}" type="parTrans" cxnId="{D89E9CD4-5023-4997-B4E5-34250CA957BF}">
      <dgm:prSet/>
      <dgm:spPr/>
      <dgm:t>
        <a:bodyPr/>
        <a:lstStyle/>
        <a:p>
          <a:endParaRPr lang="en-US"/>
        </a:p>
      </dgm:t>
    </dgm:pt>
    <dgm:pt modelId="{0FE22FA2-C0E9-4412-BB87-002DA9631B51}" type="sibTrans" cxnId="{D89E9CD4-5023-4997-B4E5-34250CA957BF}">
      <dgm:prSet/>
      <dgm:spPr/>
      <dgm:t>
        <a:bodyPr/>
        <a:lstStyle/>
        <a:p>
          <a:endParaRPr lang="en-US"/>
        </a:p>
      </dgm:t>
    </dgm:pt>
    <dgm:pt modelId="{90533008-3758-47FA-B5E4-F47A9681AABC}">
      <dgm:prSet/>
      <dgm:spPr/>
      <dgm:t>
        <a:bodyPr/>
        <a:lstStyle/>
        <a:p>
          <a:r>
            <a:rPr lang="en-US" dirty="0">
              <a:latin typeface="Cambria" panose="02040503050406030204" pitchFamily="18" charset="0"/>
            </a:rPr>
            <a:t>Backend: MySQL</a:t>
          </a:r>
        </a:p>
      </dgm:t>
    </dgm:pt>
    <dgm:pt modelId="{6ACA0B0E-F98D-4B78-A499-A0F0B2627710}" type="parTrans" cxnId="{0EB35CAC-A8FE-4C93-8E7B-5F0851E67F70}">
      <dgm:prSet/>
      <dgm:spPr/>
      <dgm:t>
        <a:bodyPr/>
        <a:lstStyle/>
        <a:p>
          <a:endParaRPr lang="en-US"/>
        </a:p>
      </dgm:t>
    </dgm:pt>
    <dgm:pt modelId="{A355EAB3-C6E4-40B9-9833-A4667B5FDA5E}" type="sibTrans" cxnId="{0EB35CAC-A8FE-4C93-8E7B-5F0851E67F70}">
      <dgm:prSet/>
      <dgm:spPr/>
      <dgm:t>
        <a:bodyPr/>
        <a:lstStyle/>
        <a:p>
          <a:endParaRPr lang="en-US"/>
        </a:p>
      </dgm:t>
    </dgm:pt>
    <dgm:pt modelId="{6F585FEC-F02E-4240-9D3A-72C12A2EC63E}">
      <dgm:prSet/>
      <dgm:spPr/>
      <dgm:t>
        <a:bodyPr/>
        <a:lstStyle/>
        <a:p>
          <a:r>
            <a:rPr lang="en-US" dirty="0">
              <a:latin typeface="Cambria" panose="02040503050406030204" pitchFamily="18" charset="0"/>
            </a:rPr>
            <a:t>Platform: Linux Server - </a:t>
          </a:r>
          <a:r>
            <a:rPr lang="en-US" dirty="0" err="1">
              <a:latin typeface="Cambria" panose="02040503050406030204" pitchFamily="18" charset="0"/>
            </a:rPr>
            <a:t>Bigrock</a:t>
          </a:r>
          <a:endParaRPr lang="en-US" dirty="0">
            <a:latin typeface="Cambria" panose="02040503050406030204" pitchFamily="18" charset="0"/>
          </a:endParaRPr>
        </a:p>
      </dgm:t>
    </dgm:pt>
    <dgm:pt modelId="{78CA0442-F603-428E-9F88-7393D8C23142}" type="parTrans" cxnId="{E0CAB150-0E5E-4DF3-8CAD-729E7E335F56}">
      <dgm:prSet/>
      <dgm:spPr/>
      <dgm:t>
        <a:bodyPr/>
        <a:lstStyle/>
        <a:p>
          <a:endParaRPr lang="en-US"/>
        </a:p>
      </dgm:t>
    </dgm:pt>
    <dgm:pt modelId="{98469A9A-F142-4184-862F-D04665AD5FF5}" type="sibTrans" cxnId="{E0CAB150-0E5E-4DF3-8CAD-729E7E335F56}">
      <dgm:prSet/>
      <dgm:spPr/>
      <dgm:t>
        <a:bodyPr/>
        <a:lstStyle/>
        <a:p>
          <a:endParaRPr lang="en-US"/>
        </a:p>
      </dgm:t>
    </dgm:pt>
    <dgm:pt modelId="{BB74BE57-BF07-42CF-9CC6-24EC500E5AD0}">
      <dgm:prSet/>
      <dgm:spPr/>
      <dgm:t>
        <a:bodyPr/>
        <a:lstStyle/>
        <a:p>
          <a:r>
            <a:rPr lang="en-US" dirty="0">
              <a:latin typeface="Cambria" panose="02040503050406030204" pitchFamily="18" charset="0"/>
            </a:rPr>
            <a:t>PHP is used for Frontend and Backend Connections</a:t>
          </a:r>
        </a:p>
      </dgm:t>
    </dgm:pt>
    <dgm:pt modelId="{B29C52A9-74AF-46A6-805D-35B1650788DA}" type="parTrans" cxnId="{847DA91B-213D-443B-A3FA-C62965ADEDB2}">
      <dgm:prSet/>
      <dgm:spPr/>
      <dgm:t>
        <a:bodyPr/>
        <a:lstStyle/>
        <a:p>
          <a:endParaRPr lang="en-US"/>
        </a:p>
      </dgm:t>
    </dgm:pt>
    <dgm:pt modelId="{7F9DA6BB-CE2A-4461-9DF4-5CE18D3E6AF5}" type="sibTrans" cxnId="{847DA91B-213D-443B-A3FA-C62965ADEDB2}">
      <dgm:prSet/>
      <dgm:spPr/>
      <dgm:t>
        <a:bodyPr/>
        <a:lstStyle/>
        <a:p>
          <a:endParaRPr lang="en-US"/>
        </a:p>
      </dgm:t>
    </dgm:pt>
    <dgm:pt modelId="{E8486797-28BF-4A2A-9D4A-B19562011363}" type="pres">
      <dgm:prSet presAssocID="{E579CE7A-2EE4-4874-B7BC-5D5976A479A3}" presName="linear" presStyleCnt="0">
        <dgm:presLayoutVars>
          <dgm:animLvl val="lvl"/>
          <dgm:resizeHandles val="exact"/>
        </dgm:presLayoutVars>
      </dgm:prSet>
      <dgm:spPr/>
    </dgm:pt>
    <dgm:pt modelId="{87360DA6-0C84-414A-A32B-0DEEBC8C88C5}" type="pres">
      <dgm:prSet presAssocID="{BBF81212-8337-4D9B-8BF9-9C70D9DD76C8}" presName="parentText" presStyleLbl="node1" presStyleIdx="0" presStyleCnt="4">
        <dgm:presLayoutVars>
          <dgm:chMax val="0"/>
          <dgm:bulletEnabled val="1"/>
        </dgm:presLayoutVars>
      </dgm:prSet>
      <dgm:spPr/>
    </dgm:pt>
    <dgm:pt modelId="{502C4529-A1B1-4BA1-A875-4E1FF28FAB0C}" type="pres">
      <dgm:prSet presAssocID="{0FE22FA2-C0E9-4412-BB87-002DA9631B51}" presName="spacer" presStyleCnt="0"/>
      <dgm:spPr/>
    </dgm:pt>
    <dgm:pt modelId="{B943C614-E749-4A0E-BD7B-F76346E29ABB}" type="pres">
      <dgm:prSet presAssocID="{90533008-3758-47FA-B5E4-F47A9681AABC}" presName="parentText" presStyleLbl="node1" presStyleIdx="1" presStyleCnt="4">
        <dgm:presLayoutVars>
          <dgm:chMax val="0"/>
          <dgm:bulletEnabled val="1"/>
        </dgm:presLayoutVars>
      </dgm:prSet>
      <dgm:spPr/>
    </dgm:pt>
    <dgm:pt modelId="{B1D62520-3F24-4E76-8205-1A0CB7FFC01F}" type="pres">
      <dgm:prSet presAssocID="{A355EAB3-C6E4-40B9-9833-A4667B5FDA5E}" presName="spacer" presStyleCnt="0"/>
      <dgm:spPr/>
    </dgm:pt>
    <dgm:pt modelId="{A6BA0E4B-C0A8-41F2-9F05-07C758D48184}" type="pres">
      <dgm:prSet presAssocID="{6F585FEC-F02E-4240-9D3A-72C12A2EC63E}" presName="parentText" presStyleLbl="node1" presStyleIdx="2" presStyleCnt="4">
        <dgm:presLayoutVars>
          <dgm:chMax val="0"/>
          <dgm:bulletEnabled val="1"/>
        </dgm:presLayoutVars>
      </dgm:prSet>
      <dgm:spPr/>
    </dgm:pt>
    <dgm:pt modelId="{924FBF36-3B52-4383-BF44-058F5C0C04F2}" type="pres">
      <dgm:prSet presAssocID="{98469A9A-F142-4184-862F-D04665AD5FF5}" presName="spacer" presStyleCnt="0"/>
      <dgm:spPr/>
    </dgm:pt>
    <dgm:pt modelId="{0CB119C3-3F9E-468D-AEDE-45CF2A5FE5CC}" type="pres">
      <dgm:prSet presAssocID="{BB74BE57-BF07-42CF-9CC6-24EC500E5AD0}" presName="parentText" presStyleLbl="node1" presStyleIdx="3" presStyleCnt="4">
        <dgm:presLayoutVars>
          <dgm:chMax val="0"/>
          <dgm:bulletEnabled val="1"/>
        </dgm:presLayoutVars>
      </dgm:prSet>
      <dgm:spPr/>
    </dgm:pt>
  </dgm:ptLst>
  <dgm:cxnLst>
    <dgm:cxn modelId="{847DA91B-213D-443B-A3FA-C62965ADEDB2}" srcId="{E579CE7A-2EE4-4874-B7BC-5D5976A479A3}" destId="{BB74BE57-BF07-42CF-9CC6-24EC500E5AD0}" srcOrd="3" destOrd="0" parTransId="{B29C52A9-74AF-46A6-805D-35B1650788DA}" sibTransId="{7F9DA6BB-CE2A-4461-9DF4-5CE18D3E6AF5}"/>
    <dgm:cxn modelId="{E0CAB150-0E5E-4DF3-8CAD-729E7E335F56}" srcId="{E579CE7A-2EE4-4874-B7BC-5D5976A479A3}" destId="{6F585FEC-F02E-4240-9D3A-72C12A2EC63E}" srcOrd="2" destOrd="0" parTransId="{78CA0442-F603-428E-9F88-7393D8C23142}" sibTransId="{98469A9A-F142-4184-862F-D04665AD5FF5}"/>
    <dgm:cxn modelId="{BFD98585-7D9E-4455-B4ED-140688AC882A}" type="presOf" srcId="{E579CE7A-2EE4-4874-B7BC-5D5976A479A3}" destId="{E8486797-28BF-4A2A-9D4A-B19562011363}" srcOrd="0" destOrd="0" presId="urn:microsoft.com/office/officeart/2005/8/layout/vList2"/>
    <dgm:cxn modelId="{57E2B290-2B60-488D-B6F0-F2A464A38266}" type="presOf" srcId="{BB74BE57-BF07-42CF-9CC6-24EC500E5AD0}" destId="{0CB119C3-3F9E-468D-AEDE-45CF2A5FE5CC}" srcOrd="0" destOrd="0" presId="urn:microsoft.com/office/officeart/2005/8/layout/vList2"/>
    <dgm:cxn modelId="{DCB63496-CB8E-463A-9886-0B374A72CF23}" type="presOf" srcId="{6F585FEC-F02E-4240-9D3A-72C12A2EC63E}" destId="{A6BA0E4B-C0A8-41F2-9F05-07C758D48184}" srcOrd="0" destOrd="0" presId="urn:microsoft.com/office/officeart/2005/8/layout/vList2"/>
    <dgm:cxn modelId="{0EB35CAC-A8FE-4C93-8E7B-5F0851E67F70}" srcId="{E579CE7A-2EE4-4874-B7BC-5D5976A479A3}" destId="{90533008-3758-47FA-B5E4-F47A9681AABC}" srcOrd="1" destOrd="0" parTransId="{6ACA0B0E-F98D-4B78-A499-A0F0B2627710}" sibTransId="{A355EAB3-C6E4-40B9-9833-A4667B5FDA5E}"/>
    <dgm:cxn modelId="{8B6F5DB7-C238-403B-84F0-D6E140F55583}" type="presOf" srcId="{90533008-3758-47FA-B5E4-F47A9681AABC}" destId="{B943C614-E749-4A0E-BD7B-F76346E29ABB}" srcOrd="0" destOrd="0" presId="urn:microsoft.com/office/officeart/2005/8/layout/vList2"/>
    <dgm:cxn modelId="{3E4AA8CC-2738-42BA-BC85-6B92AA953AA4}" type="presOf" srcId="{BBF81212-8337-4D9B-8BF9-9C70D9DD76C8}" destId="{87360DA6-0C84-414A-A32B-0DEEBC8C88C5}" srcOrd="0" destOrd="0" presId="urn:microsoft.com/office/officeart/2005/8/layout/vList2"/>
    <dgm:cxn modelId="{D89E9CD4-5023-4997-B4E5-34250CA957BF}" srcId="{E579CE7A-2EE4-4874-B7BC-5D5976A479A3}" destId="{BBF81212-8337-4D9B-8BF9-9C70D9DD76C8}" srcOrd="0" destOrd="0" parTransId="{F5D850EB-8E03-4753-AA15-D58A3B62247D}" sibTransId="{0FE22FA2-C0E9-4412-BB87-002DA9631B51}"/>
    <dgm:cxn modelId="{5D1FBD61-DEB5-440A-8EA7-7389D404B4C0}" type="presParOf" srcId="{E8486797-28BF-4A2A-9D4A-B19562011363}" destId="{87360DA6-0C84-414A-A32B-0DEEBC8C88C5}" srcOrd="0" destOrd="0" presId="urn:microsoft.com/office/officeart/2005/8/layout/vList2"/>
    <dgm:cxn modelId="{443D19C8-D72D-45DB-AF64-98119D9D44DF}" type="presParOf" srcId="{E8486797-28BF-4A2A-9D4A-B19562011363}" destId="{502C4529-A1B1-4BA1-A875-4E1FF28FAB0C}" srcOrd="1" destOrd="0" presId="urn:microsoft.com/office/officeart/2005/8/layout/vList2"/>
    <dgm:cxn modelId="{AFDD7AAD-5DA5-4699-A6F0-E0C463BCAF18}" type="presParOf" srcId="{E8486797-28BF-4A2A-9D4A-B19562011363}" destId="{B943C614-E749-4A0E-BD7B-F76346E29ABB}" srcOrd="2" destOrd="0" presId="urn:microsoft.com/office/officeart/2005/8/layout/vList2"/>
    <dgm:cxn modelId="{73A08AE2-5480-40F0-84CD-A995FF174B73}" type="presParOf" srcId="{E8486797-28BF-4A2A-9D4A-B19562011363}" destId="{B1D62520-3F24-4E76-8205-1A0CB7FFC01F}" srcOrd="3" destOrd="0" presId="urn:microsoft.com/office/officeart/2005/8/layout/vList2"/>
    <dgm:cxn modelId="{187DB2EE-E681-4688-932D-2B94D4D9FDE6}" type="presParOf" srcId="{E8486797-28BF-4A2A-9D4A-B19562011363}" destId="{A6BA0E4B-C0A8-41F2-9F05-07C758D48184}" srcOrd="4" destOrd="0" presId="urn:microsoft.com/office/officeart/2005/8/layout/vList2"/>
    <dgm:cxn modelId="{3D5B6A0A-D8F4-4E51-90C8-486AD1567AE3}" type="presParOf" srcId="{E8486797-28BF-4A2A-9D4A-B19562011363}" destId="{924FBF36-3B52-4383-BF44-058F5C0C04F2}" srcOrd="5" destOrd="0" presId="urn:microsoft.com/office/officeart/2005/8/layout/vList2"/>
    <dgm:cxn modelId="{8C267FF8-BD68-402F-9AD2-B4D1B158BDC9}" type="presParOf" srcId="{E8486797-28BF-4A2A-9D4A-B19562011363}" destId="{0CB119C3-3F9E-468D-AEDE-45CF2A5FE5C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D5AA66-090F-4EC2-9146-7F57A677D402}"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D86BEFD7-5118-41F0-88D5-0883C4D3776B}">
      <dgm:prSet custT="1"/>
      <dgm:spPr/>
      <dgm:t>
        <a:bodyPr/>
        <a:lstStyle/>
        <a:p>
          <a:r>
            <a:rPr lang="en-US" sz="2000" u="sng" dirty="0">
              <a:latin typeface="Cambria" panose="02040503050406030204" pitchFamily="18" charset="0"/>
            </a:rPr>
            <a:t>Plans to monitor the risks:</a:t>
          </a:r>
          <a:endParaRPr lang="en-US" sz="2000" dirty="0">
            <a:latin typeface="Cambria" panose="02040503050406030204" pitchFamily="18" charset="0"/>
          </a:endParaRPr>
        </a:p>
      </dgm:t>
    </dgm:pt>
    <dgm:pt modelId="{540303AD-FA5B-440F-B59F-DB73FF221B6D}" type="parTrans" cxnId="{41CF4DC0-52FE-4EC7-9611-6260F9ED9601}">
      <dgm:prSet/>
      <dgm:spPr/>
      <dgm:t>
        <a:bodyPr/>
        <a:lstStyle/>
        <a:p>
          <a:endParaRPr lang="en-US"/>
        </a:p>
      </dgm:t>
    </dgm:pt>
    <dgm:pt modelId="{1E03D47A-858F-4198-A75A-A90C808F757E}" type="sibTrans" cxnId="{41CF4DC0-52FE-4EC7-9611-6260F9ED9601}">
      <dgm:prSet/>
      <dgm:spPr/>
      <dgm:t>
        <a:bodyPr/>
        <a:lstStyle/>
        <a:p>
          <a:endParaRPr lang="en-US"/>
        </a:p>
      </dgm:t>
    </dgm:pt>
    <dgm:pt modelId="{23720802-CF5C-4D15-8CE7-6C17E192A249}">
      <dgm:prSet/>
      <dgm:spPr/>
      <dgm:t>
        <a:bodyPr/>
        <a:lstStyle/>
        <a:p>
          <a:r>
            <a:rPr lang="en-US" dirty="0">
              <a:latin typeface="Cambria" panose="02040503050406030204" pitchFamily="18" charset="0"/>
            </a:rPr>
            <a:t>Testing at every phase of development as an end user.</a:t>
          </a:r>
        </a:p>
      </dgm:t>
    </dgm:pt>
    <dgm:pt modelId="{8B20C65B-7845-41CE-B013-0F21F62CD283}" type="parTrans" cxnId="{C5EC761A-EED3-4CEC-A4F3-34224D8E4ED0}">
      <dgm:prSet/>
      <dgm:spPr/>
      <dgm:t>
        <a:bodyPr/>
        <a:lstStyle/>
        <a:p>
          <a:endParaRPr lang="en-US"/>
        </a:p>
      </dgm:t>
    </dgm:pt>
    <dgm:pt modelId="{E728A0A8-A567-4C01-911F-01984606E7EF}" type="sibTrans" cxnId="{C5EC761A-EED3-4CEC-A4F3-34224D8E4ED0}">
      <dgm:prSet/>
      <dgm:spPr/>
      <dgm:t>
        <a:bodyPr/>
        <a:lstStyle/>
        <a:p>
          <a:endParaRPr lang="en-US"/>
        </a:p>
      </dgm:t>
    </dgm:pt>
    <dgm:pt modelId="{A488BCA8-18B7-43EC-9AF0-4F6B35BC8351}">
      <dgm:prSet/>
      <dgm:spPr/>
      <dgm:t>
        <a:bodyPr/>
        <a:lstStyle/>
        <a:p>
          <a:r>
            <a:rPr lang="en-US" dirty="0">
              <a:latin typeface="Cambria" panose="02040503050406030204" pitchFamily="18" charset="0"/>
            </a:rPr>
            <a:t>Trying few techniques to check if the passwords of test data are getting encrypted.</a:t>
          </a:r>
        </a:p>
      </dgm:t>
    </dgm:pt>
    <dgm:pt modelId="{7966D96A-26CC-4BF1-B238-C507A3E29EE0}" type="parTrans" cxnId="{02B7C376-6852-4B60-9E06-3493472D5367}">
      <dgm:prSet/>
      <dgm:spPr/>
      <dgm:t>
        <a:bodyPr/>
        <a:lstStyle/>
        <a:p>
          <a:endParaRPr lang="en-US"/>
        </a:p>
      </dgm:t>
    </dgm:pt>
    <dgm:pt modelId="{B7821B6E-AFD4-48AF-B43E-E10107C166E2}" type="sibTrans" cxnId="{02B7C376-6852-4B60-9E06-3493472D5367}">
      <dgm:prSet/>
      <dgm:spPr/>
      <dgm:t>
        <a:bodyPr/>
        <a:lstStyle/>
        <a:p>
          <a:endParaRPr lang="en-US"/>
        </a:p>
      </dgm:t>
    </dgm:pt>
    <dgm:pt modelId="{0953450E-2C1C-4CC5-8B93-6AE095FF8D4D}">
      <dgm:prSet/>
      <dgm:spPr/>
      <dgm:t>
        <a:bodyPr/>
        <a:lstStyle/>
        <a:p>
          <a:r>
            <a:rPr lang="en-US" u="sng" dirty="0">
              <a:latin typeface="Cambria" panose="02040503050406030204" pitchFamily="18" charset="0"/>
            </a:rPr>
            <a:t>Re-evaluation of risks:</a:t>
          </a:r>
          <a:endParaRPr lang="en-US" dirty="0">
            <a:latin typeface="Cambria" panose="02040503050406030204" pitchFamily="18" charset="0"/>
          </a:endParaRPr>
        </a:p>
      </dgm:t>
    </dgm:pt>
    <dgm:pt modelId="{0FB1E750-ACBC-42BD-B6CA-C06ECE84AF51}" type="parTrans" cxnId="{12E6D152-533A-44A6-BEEC-65AEE68152C6}">
      <dgm:prSet/>
      <dgm:spPr/>
      <dgm:t>
        <a:bodyPr/>
        <a:lstStyle/>
        <a:p>
          <a:endParaRPr lang="en-US"/>
        </a:p>
      </dgm:t>
    </dgm:pt>
    <dgm:pt modelId="{D826D610-5F6F-4EB3-AE7B-755944D2707B}" type="sibTrans" cxnId="{12E6D152-533A-44A6-BEEC-65AEE68152C6}">
      <dgm:prSet/>
      <dgm:spPr/>
      <dgm:t>
        <a:bodyPr/>
        <a:lstStyle/>
        <a:p>
          <a:endParaRPr lang="en-US"/>
        </a:p>
      </dgm:t>
    </dgm:pt>
    <dgm:pt modelId="{DCE03204-9729-434D-B32A-A53BB12C59F1}">
      <dgm:prSet/>
      <dgm:spPr/>
      <dgm:t>
        <a:bodyPr/>
        <a:lstStyle/>
        <a:p>
          <a:r>
            <a:rPr lang="en-US" dirty="0">
              <a:latin typeface="Cambria" panose="02040503050406030204" pitchFamily="18" charset="0"/>
            </a:rPr>
            <a:t>After fixing the bugs that occurred at the end of every phase, we will be re-evaluating them before starting new phase. </a:t>
          </a:r>
        </a:p>
      </dgm:t>
    </dgm:pt>
    <dgm:pt modelId="{C3C4B4B6-4E94-45AB-94A9-3A83862CE515}" type="parTrans" cxnId="{20FB57DB-AA87-4C8E-8E59-9B248E0A2420}">
      <dgm:prSet/>
      <dgm:spPr/>
      <dgm:t>
        <a:bodyPr/>
        <a:lstStyle/>
        <a:p>
          <a:endParaRPr lang="en-US"/>
        </a:p>
      </dgm:t>
    </dgm:pt>
    <dgm:pt modelId="{FB8CC77B-51FB-4C0E-B353-A314480DD3D9}" type="sibTrans" cxnId="{20FB57DB-AA87-4C8E-8E59-9B248E0A2420}">
      <dgm:prSet/>
      <dgm:spPr/>
      <dgm:t>
        <a:bodyPr/>
        <a:lstStyle/>
        <a:p>
          <a:endParaRPr lang="en-US"/>
        </a:p>
      </dgm:t>
    </dgm:pt>
    <dgm:pt modelId="{6E37E3F2-7D9C-4BCA-A121-CAA30C58E12E}">
      <dgm:prSet/>
      <dgm:spPr/>
      <dgm:t>
        <a:bodyPr/>
        <a:lstStyle/>
        <a:p>
          <a:r>
            <a:rPr lang="en-US" u="sng" dirty="0">
              <a:latin typeface="Cambria" panose="02040503050406030204" pitchFamily="18" charset="0"/>
            </a:rPr>
            <a:t>Contingency plans for the risks:</a:t>
          </a:r>
          <a:endParaRPr lang="en-US" dirty="0">
            <a:latin typeface="Cambria" panose="02040503050406030204" pitchFamily="18" charset="0"/>
          </a:endParaRPr>
        </a:p>
      </dgm:t>
    </dgm:pt>
    <dgm:pt modelId="{5A666113-7BB0-4ACE-AAA8-4B3FFFE3B396}" type="parTrans" cxnId="{97C67DA1-E766-4048-AD56-3F07B3C32739}">
      <dgm:prSet/>
      <dgm:spPr/>
      <dgm:t>
        <a:bodyPr/>
        <a:lstStyle/>
        <a:p>
          <a:endParaRPr lang="en-US"/>
        </a:p>
      </dgm:t>
    </dgm:pt>
    <dgm:pt modelId="{0B6728A0-0E94-470C-BB53-DA536E121CD0}" type="sibTrans" cxnId="{97C67DA1-E766-4048-AD56-3F07B3C32739}">
      <dgm:prSet/>
      <dgm:spPr/>
      <dgm:t>
        <a:bodyPr/>
        <a:lstStyle/>
        <a:p>
          <a:endParaRPr lang="en-US"/>
        </a:p>
      </dgm:t>
    </dgm:pt>
    <dgm:pt modelId="{9AABE049-4864-4D5C-B893-CF8F4CDC357A}">
      <dgm:prSet/>
      <dgm:spPr/>
      <dgm:t>
        <a:bodyPr/>
        <a:lstStyle/>
        <a:p>
          <a:r>
            <a:rPr lang="en-US" dirty="0">
              <a:latin typeface="Cambria" panose="02040503050406030204" pitchFamily="18" charset="0"/>
            </a:rPr>
            <a:t>Testing would be done considering every possible scenarios(risks) that could occur.</a:t>
          </a:r>
        </a:p>
      </dgm:t>
    </dgm:pt>
    <dgm:pt modelId="{69DCA4DC-1FA3-47EE-995B-827079015E01}" type="parTrans" cxnId="{C56FAEF7-CCCA-411A-801E-5D88AB08AFE2}">
      <dgm:prSet/>
      <dgm:spPr/>
      <dgm:t>
        <a:bodyPr/>
        <a:lstStyle/>
        <a:p>
          <a:endParaRPr lang="en-US"/>
        </a:p>
      </dgm:t>
    </dgm:pt>
    <dgm:pt modelId="{31AB582E-51D1-46FD-BA13-EDB56C5F122A}" type="sibTrans" cxnId="{C56FAEF7-CCCA-411A-801E-5D88AB08AFE2}">
      <dgm:prSet/>
      <dgm:spPr/>
      <dgm:t>
        <a:bodyPr/>
        <a:lstStyle/>
        <a:p>
          <a:endParaRPr lang="en-US"/>
        </a:p>
      </dgm:t>
    </dgm:pt>
    <dgm:pt modelId="{55EF1E3D-ABA1-4EBC-857D-B99388587F38}" type="pres">
      <dgm:prSet presAssocID="{9DD5AA66-090F-4EC2-9146-7F57A677D402}" presName="linear" presStyleCnt="0">
        <dgm:presLayoutVars>
          <dgm:animLvl val="lvl"/>
          <dgm:resizeHandles val="exact"/>
        </dgm:presLayoutVars>
      </dgm:prSet>
      <dgm:spPr/>
    </dgm:pt>
    <dgm:pt modelId="{C651A331-2618-483C-976D-DFFEDC8DBAA4}" type="pres">
      <dgm:prSet presAssocID="{D86BEFD7-5118-41F0-88D5-0883C4D3776B}" presName="parentText" presStyleLbl="node1" presStyleIdx="0" presStyleCnt="7">
        <dgm:presLayoutVars>
          <dgm:chMax val="0"/>
          <dgm:bulletEnabled val="1"/>
        </dgm:presLayoutVars>
      </dgm:prSet>
      <dgm:spPr/>
    </dgm:pt>
    <dgm:pt modelId="{68F191CA-6512-4D45-8467-F407D15D0878}" type="pres">
      <dgm:prSet presAssocID="{1E03D47A-858F-4198-A75A-A90C808F757E}" presName="spacer" presStyleCnt="0"/>
      <dgm:spPr/>
    </dgm:pt>
    <dgm:pt modelId="{545BD407-BB9D-4F3C-BC46-5D7B71D4B501}" type="pres">
      <dgm:prSet presAssocID="{23720802-CF5C-4D15-8CE7-6C17E192A249}" presName="parentText" presStyleLbl="node1" presStyleIdx="1" presStyleCnt="7">
        <dgm:presLayoutVars>
          <dgm:chMax val="0"/>
          <dgm:bulletEnabled val="1"/>
        </dgm:presLayoutVars>
      </dgm:prSet>
      <dgm:spPr/>
    </dgm:pt>
    <dgm:pt modelId="{72F5F417-09EA-4C1C-863E-716FB74B28DA}" type="pres">
      <dgm:prSet presAssocID="{E728A0A8-A567-4C01-911F-01984606E7EF}" presName="spacer" presStyleCnt="0"/>
      <dgm:spPr/>
    </dgm:pt>
    <dgm:pt modelId="{3E94F425-F473-4F16-8F28-7B21E2642F38}" type="pres">
      <dgm:prSet presAssocID="{A488BCA8-18B7-43EC-9AF0-4F6B35BC8351}" presName="parentText" presStyleLbl="node1" presStyleIdx="2" presStyleCnt="7">
        <dgm:presLayoutVars>
          <dgm:chMax val="0"/>
          <dgm:bulletEnabled val="1"/>
        </dgm:presLayoutVars>
      </dgm:prSet>
      <dgm:spPr/>
    </dgm:pt>
    <dgm:pt modelId="{2B7101D4-0315-402C-A71A-DBE5F9C0DB2A}" type="pres">
      <dgm:prSet presAssocID="{B7821B6E-AFD4-48AF-B43E-E10107C166E2}" presName="spacer" presStyleCnt="0"/>
      <dgm:spPr/>
    </dgm:pt>
    <dgm:pt modelId="{DAA2C69C-240A-4C84-8242-A9E3CE447BB2}" type="pres">
      <dgm:prSet presAssocID="{0953450E-2C1C-4CC5-8B93-6AE095FF8D4D}" presName="parentText" presStyleLbl="node1" presStyleIdx="3" presStyleCnt="7">
        <dgm:presLayoutVars>
          <dgm:chMax val="0"/>
          <dgm:bulletEnabled val="1"/>
        </dgm:presLayoutVars>
      </dgm:prSet>
      <dgm:spPr/>
    </dgm:pt>
    <dgm:pt modelId="{0DEDF6CB-C5E6-446B-A904-9C787092FCE2}" type="pres">
      <dgm:prSet presAssocID="{D826D610-5F6F-4EB3-AE7B-755944D2707B}" presName="spacer" presStyleCnt="0"/>
      <dgm:spPr/>
    </dgm:pt>
    <dgm:pt modelId="{F8341C55-CB3D-4BC0-B72B-62C94D0383AB}" type="pres">
      <dgm:prSet presAssocID="{DCE03204-9729-434D-B32A-A53BB12C59F1}" presName="parentText" presStyleLbl="node1" presStyleIdx="4" presStyleCnt="7">
        <dgm:presLayoutVars>
          <dgm:chMax val="0"/>
          <dgm:bulletEnabled val="1"/>
        </dgm:presLayoutVars>
      </dgm:prSet>
      <dgm:spPr/>
    </dgm:pt>
    <dgm:pt modelId="{2C3A0E7E-DC60-48B1-965F-1C4F8298EFE8}" type="pres">
      <dgm:prSet presAssocID="{FB8CC77B-51FB-4C0E-B353-A314480DD3D9}" presName="spacer" presStyleCnt="0"/>
      <dgm:spPr/>
    </dgm:pt>
    <dgm:pt modelId="{58A2CA02-1F75-4645-9702-FAD5EF40FEEC}" type="pres">
      <dgm:prSet presAssocID="{6E37E3F2-7D9C-4BCA-A121-CAA30C58E12E}" presName="parentText" presStyleLbl="node1" presStyleIdx="5" presStyleCnt="7">
        <dgm:presLayoutVars>
          <dgm:chMax val="0"/>
          <dgm:bulletEnabled val="1"/>
        </dgm:presLayoutVars>
      </dgm:prSet>
      <dgm:spPr/>
    </dgm:pt>
    <dgm:pt modelId="{02454049-00F5-4217-8E39-3FF81612BCE1}" type="pres">
      <dgm:prSet presAssocID="{0B6728A0-0E94-470C-BB53-DA536E121CD0}" presName="spacer" presStyleCnt="0"/>
      <dgm:spPr/>
    </dgm:pt>
    <dgm:pt modelId="{C1C82E0E-E2C5-4523-9DED-8D5AC2BF4113}" type="pres">
      <dgm:prSet presAssocID="{9AABE049-4864-4D5C-B893-CF8F4CDC357A}" presName="parentText" presStyleLbl="node1" presStyleIdx="6" presStyleCnt="7">
        <dgm:presLayoutVars>
          <dgm:chMax val="0"/>
          <dgm:bulletEnabled val="1"/>
        </dgm:presLayoutVars>
      </dgm:prSet>
      <dgm:spPr/>
    </dgm:pt>
  </dgm:ptLst>
  <dgm:cxnLst>
    <dgm:cxn modelId="{51E0710A-A696-4669-976C-E2C0E3D4FE98}" type="presOf" srcId="{6E37E3F2-7D9C-4BCA-A121-CAA30C58E12E}" destId="{58A2CA02-1F75-4645-9702-FAD5EF40FEEC}" srcOrd="0" destOrd="0" presId="urn:microsoft.com/office/officeart/2005/8/layout/vList2"/>
    <dgm:cxn modelId="{2A7ED114-51AF-4B24-AC1C-9FBF9AE96EE5}" type="presOf" srcId="{0953450E-2C1C-4CC5-8B93-6AE095FF8D4D}" destId="{DAA2C69C-240A-4C84-8242-A9E3CE447BB2}" srcOrd="0" destOrd="0" presId="urn:microsoft.com/office/officeart/2005/8/layout/vList2"/>
    <dgm:cxn modelId="{C5EC761A-EED3-4CEC-A4F3-34224D8E4ED0}" srcId="{9DD5AA66-090F-4EC2-9146-7F57A677D402}" destId="{23720802-CF5C-4D15-8CE7-6C17E192A249}" srcOrd="1" destOrd="0" parTransId="{8B20C65B-7845-41CE-B013-0F21F62CD283}" sibTransId="{E728A0A8-A567-4C01-911F-01984606E7EF}"/>
    <dgm:cxn modelId="{920FA33B-9744-400D-95C7-EF1DA7A37C3F}" type="presOf" srcId="{23720802-CF5C-4D15-8CE7-6C17E192A249}" destId="{545BD407-BB9D-4F3C-BC46-5D7B71D4B501}" srcOrd="0" destOrd="0" presId="urn:microsoft.com/office/officeart/2005/8/layout/vList2"/>
    <dgm:cxn modelId="{12E6D152-533A-44A6-BEEC-65AEE68152C6}" srcId="{9DD5AA66-090F-4EC2-9146-7F57A677D402}" destId="{0953450E-2C1C-4CC5-8B93-6AE095FF8D4D}" srcOrd="3" destOrd="0" parTransId="{0FB1E750-ACBC-42BD-B6CA-C06ECE84AF51}" sibTransId="{D826D610-5F6F-4EB3-AE7B-755944D2707B}"/>
    <dgm:cxn modelId="{5B3F106C-08A0-44EC-87A0-7D46C0465E7E}" type="presOf" srcId="{9AABE049-4864-4D5C-B893-CF8F4CDC357A}" destId="{C1C82E0E-E2C5-4523-9DED-8D5AC2BF4113}" srcOrd="0" destOrd="0" presId="urn:microsoft.com/office/officeart/2005/8/layout/vList2"/>
    <dgm:cxn modelId="{02B7C376-6852-4B60-9E06-3493472D5367}" srcId="{9DD5AA66-090F-4EC2-9146-7F57A677D402}" destId="{A488BCA8-18B7-43EC-9AF0-4F6B35BC8351}" srcOrd="2" destOrd="0" parTransId="{7966D96A-26CC-4BF1-B238-C507A3E29EE0}" sibTransId="{B7821B6E-AFD4-48AF-B43E-E10107C166E2}"/>
    <dgm:cxn modelId="{A388157A-18EF-42B4-A181-DA861804E318}" type="presOf" srcId="{A488BCA8-18B7-43EC-9AF0-4F6B35BC8351}" destId="{3E94F425-F473-4F16-8F28-7B21E2642F38}" srcOrd="0" destOrd="0" presId="urn:microsoft.com/office/officeart/2005/8/layout/vList2"/>
    <dgm:cxn modelId="{97C67DA1-E766-4048-AD56-3F07B3C32739}" srcId="{9DD5AA66-090F-4EC2-9146-7F57A677D402}" destId="{6E37E3F2-7D9C-4BCA-A121-CAA30C58E12E}" srcOrd="5" destOrd="0" parTransId="{5A666113-7BB0-4ACE-AAA8-4B3FFFE3B396}" sibTransId="{0B6728A0-0E94-470C-BB53-DA536E121CD0}"/>
    <dgm:cxn modelId="{0BFE8CB2-7944-4570-8CB3-22B73D8AAF6B}" type="presOf" srcId="{D86BEFD7-5118-41F0-88D5-0883C4D3776B}" destId="{C651A331-2618-483C-976D-DFFEDC8DBAA4}" srcOrd="0" destOrd="0" presId="urn:microsoft.com/office/officeart/2005/8/layout/vList2"/>
    <dgm:cxn modelId="{41CF4DC0-52FE-4EC7-9611-6260F9ED9601}" srcId="{9DD5AA66-090F-4EC2-9146-7F57A677D402}" destId="{D86BEFD7-5118-41F0-88D5-0883C4D3776B}" srcOrd="0" destOrd="0" parTransId="{540303AD-FA5B-440F-B59F-DB73FF221B6D}" sibTransId="{1E03D47A-858F-4198-A75A-A90C808F757E}"/>
    <dgm:cxn modelId="{A29255CE-B3C9-4592-8C04-7873919FC9DD}" type="presOf" srcId="{9DD5AA66-090F-4EC2-9146-7F57A677D402}" destId="{55EF1E3D-ABA1-4EBC-857D-B99388587F38}" srcOrd="0" destOrd="0" presId="urn:microsoft.com/office/officeart/2005/8/layout/vList2"/>
    <dgm:cxn modelId="{20FB57DB-AA87-4C8E-8E59-9B248E0A2420}" srcId="{9DD5AA66-090F-4EC2-9146-7F57A677D402}" destId="{DCE03204-9729-434D-B32A-A53BB12C59F1}" srcOrd="4" destOrd="0" parTransId="{C3C4B4B6-4E94-45AB-94A9-3A83862CE515}" sibTransId="{FB8CC77B-51FB-4C0E-B353-A314480DD3D9}"/>
    <dgm:cxn modelId="{C66B21EE-541D-4E90-8DA6-3294883A2319}" type="presOf" srcId="{DCE03204-9729-434D-B32A-A53BB12C59F1}" destId="{F8341C55-CB3D-4BC0-B72B-62C94D0383AB}" srcOrd="0" destOrd="0" presId="urn:microsoft.com/office/officeart/2005/8/layout/vList2"/>
    <dgm:cxn modelId="{C56FAEF7-CCCA-411A-801E-5D88AB08AFE2}" srcId="{9DD5AA66-090F-4EC2-9146-7F57A677D402}" destId="{9AABE049-4864-4D5C-B893-CF8F4CDC357A}" srcOrd="6" destOrd="0" parTransId="{69DCA4DC-1FA3-47EE-995B-827079015E01}" sibTransId="{31AB582E-51D1-46FD-BA13-EDB56C5F122A}"/>
    <dgm:cxn modelId="{4788A8EB-7B98-4E2E-B2F8-506FE9678E31}" type="presParOf" srcId="{55EF1E3D-ABA1-4EBC-857D-B99388587F38}" destId="{C651A331-2618-483C-976D-DFFEDC8DBAA4}" srcOrd="0" destOrd="0" presId="urn:microsoft.com/office/officeart/2005/8/layout/vList2"/>
    <dgm:cxn modelId="{19E450C7-EE6C-43C0-B74E-7DB0EEB02BE2}" type="presParOf" srcId="{55EF1E3D-ABA1-4EBC-857D-B99388587F38}" destId="{68F191CA-6512-4D45-8467-F407D15D0878}" srcOrd="1" destOrd="0" presId="urn:microsoft.com/office/officeart/2005/8/layout/vList2"/>
    <dgm:cxn modelId="{62EDA4C5-C26A-4C10-BE59-3B87D965DBF5}" type="presParOf" srcId="{55EF1E3D-ABA1-4EBC-857D-B99388587F38}" destId="{545BD407-BB9D-4F3C-BC46-5D7B71D4B501}" srcOrd="2" destOrd="0" presId="urn:microsoft.com/office/officeart/2005/8/layout/vList2"/>
    <dgm:cxn modelId="{8BE83C87-D117-4013-B2E6-A0A48B78E7AA}" type="presParOf" srcId="{55EF1E3D-ABA1-4EBC-857D-B99388587F38}" destId="{72F5F417-09EA-4C1C-863E-716FB74B28DA}" srcOrd="3" destOrd="0" presId="urn:microsoft.com/office/officeart/2005/8/layout/vList2"/>
    <dgm:cxn modelId="{F31BC20B-4438-483D-8924-F03DB022B7B8}" type="presParOf" srcId="{55EF1E3D-ABA1-4EBC-857D-B99388587F38}" destId="{3E94F425-F473-4F16-8F28-7B21E2642F38}" srcOrd="4" destOrd="0" presId="urn:microsoft.com/office/officeart/2005/8/layout/vList2"/>
    <dgm:cxn modelId="{112E820E-D037-4DF2-B6BB-422EC0224E54}" type="presParOf" srcId="{55EF1E3D-ABA1-4EBC-857D-B99388587F38}" destId="{2B7101D4-0315-402C-A71A-DBE5F9C0DB2A}" srcOrd="5" destOrd="0" presId="urn:microsoft.com/office/officeart/2005/8/layout/vList2"/>
    <dgm:cxn modelId="{10B134E7-E669-45F9-BCE9-5BCEFD01C6A7}" type="presParOf" srcId="{55EF1E3D-ABA1-4EBC-857D-B99388587F38}" destId="{DAA2C69C-240A-4C84-8242-A9E3CE447BB2}" srcOrd="6" destOrd="0" presId="urn:microsoft.com/office/officeart/2005/8/layout/vList2"/>
    <dgm:cxn modelId="{35B42360-2ED1-4F5C-8660-8C27338B91F0}" type="presParOf" srcId="{55EF1E3D-ABA1-4EBC-857D-B99388587F38}" destId="{0DEDF6CB-C5E6-446B-A904-9C787092FCE2}" srcOrd="7" destOrd="0" presId="urn:microsoft.com/office/officeart/2005/8/layout/vList2"/>
    <dgm:cxn modelId="{CC049AF2-80BF-4AA1-A2D5-6DA5079E1365}" type="presParOf" srcId="{55EF1E3D-ABA1-4EBC-857D-B99388587F38}" destId="{F8341C55-CB3D-4BC0-B72B-62C94D0383AB}" srcOrd="8" destOrd="0" presId="urn:microsoft.com/office/officeart/2005/8/layout/vList2"/>
    <dgm:cxn modelId="{51187CF1-CB63-4B7A-BE21-ADF9DDD64361}" type="presParOf" srcId="{55EF1E3D-ABA1-4EBC-857D-B99388587F38}" destId="{2C3A0E7E-DC60-48B1-965F-1C4F8298EFE8}" srcOrd="9" destOrd="0" presId="urn:microsoft.com/office/officeart/2005/8/layout/vList2"/>
    <dgm:cxn modelId="{ED77E8DA-A075-4E95-98FC-75B765DD4DDD}" type="presParOf" srcId="{55EF1E3D-ABA1-4EBC-857D-B99388587F38}" destId="{58A2CA02-1F75-4645-9702-FAD5EF40FEEC}" srcOrd="10" destOrd="0" presId="urn:microsoft.com/office/officeart/2005/8/layout/vList2"/>
    <dgm:cxn modelId="{2958C674-5E36-4D1C-AE71-C3783C1C6CEE}" type="presParOf" srcId="{55EF1E3D-ABA1-4EBC-857D-B99388587F38}" destId="{02454049-00F5-4217-8E39-3FF81612BCE1}" srcOrd="11" destOrd="0" presId="urn:microsoft.com/office/officeart/2005/8/layout/vList2"/>
    <dgm:cxn modelId="{722D5E49-7180-497E-9236-72665E427CAC}" type="presParOf" srcId="{55EF1E3D-ABA1-4EBC-857D-B99388587F38}" destId="{C1C82E0E-E2C5-4523-9DED-8D5AC2BF4113}"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360DA6-0C84-414A-A32B-0DEEBC8C88C5}">
      <dsp:nvSpPr>
        <dsp:cNvPr id="0" name=""/>
        <dsp:cNvSpPr/>
      </dsp:nvSpPr>
      <dsp:spPr>
        <a:xfrm>
          <a:off x="0" y="37170"/>
          <a:ext cx="7037387" cy="127895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latin typeface="Cambria" panose="02040503050406030204" pitchFamily="18" charset="0"/>
            </a:rPr>
            <a:t>Front End: Html, CSS &amp; Java Script</a:t>
          </a:r>
        </a:p>
      </dsp:txBody>
      <dsp:txXfrm>
        <a:off x="62433" y="99603"/>
        <a:ext cx="6912521" cy="1154090"/>
      </dsp:txXfrm>
    </dsp:sp>
    <dsp:sp modelId="{B943C614-E749-4A0E-BD7B-F76346E29ABB}">
      <dsp:nvSpPr>
        <dsp:cNvPr id="0" name=""/>
        <dsp:cNvSpPr/>
      </dsp:nvSpPr>
      <dsp:spPr>
        <a:xfrm>
          <a:off x="0" y="1411167"/>
          <a:ext cx="7037387" cy="1278956"/>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latin typeface="Cambria" panose="02040503050406030204" pitchFamily="18" charset="0"/>
            </a:rPr>
            <a:t>Backend: MySQL</a:t>
          </a:r>
        </a:p>
      </dsp:txBody>
      <dsp:txXfrm>
        <a:off x="62433" y="1473600"/>
        <a:ext cx="6912521" cy="1154090"/>
      </dsp:txXfrm>
    </dsp:sp>
    <dsp:sp modelId="{A6BA0E4B-C0A8-41F2-9F05-07C758D48184}">
      <dsp:nvSpPr>
        <dsp:cNvPr id="0" name=""/>
        <dsp:cNvSpPr/>
      </dsp:nvSpPr>
      <dsp:spPr>
        <a:xfrm>
          <a:off x="0" y="2785163"/>
          <a:ext cx="7037387" cy="1278956"/>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latin typeface="Cambria" panose="02040503050406030204" pitchFamily="18" charset="0"/>
            </a:rPr>
            <a:t>Platform: Linux Server - </a:t>
          </a:r>
          <a:r>
            <a:rPr lang="en-US" sz="3300" kern="1200" dirty="0" err="1">
              <a:latin typeface="Cambria" panose="02040503050406030204" pitchFamily="18" charset="0"/>
            </a:rPr>
            <a:t>Bigrock</a:t>
          </a:r>
          <a:endParaRPr lang="en-US" sz="3300" kern="1200" dirty="0">
            <a:latin typeface="Cambria" panose="02040503050406030204" pitchFamily="18" charset="0"/>
          </a:endParaRPr>
        </a:p>
      </dsp:txBody>
      <dsp:txXfrm>
        <a:off x="62433" y="2847596"/>
        <a:ext cx="6912521" cy="1154090"/>
      </dsp:txXfrm>
    </dsp:sp>
    <dsp:sp modelId="{0CB119C3-3F9E-468D-AEDE-45CF2A5FE5CC}">
      <dsp:nvSpPr>
        <dsp:cNvPr id="0" name=""/>
        <dsp:cNvSpPr/>
      </dsp:nvSpPr>
      <dsp:spPr>
        <a:xfrm>
          <a:off x="0" y="4159159"/>
          <a:ext cx="7037387" cy="1278956"/>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latin typeface="Cambria" panose="02040503050406030204" pitchFamily="18" charset="0"/>
            </a:rPr>
            <a:t>PHP is used for Frontend and Backend Connections</a:t>
          </a:r>
        </a:p>
      </dsp:txBody>
      <dsp:txXfrm>
        <a:off x="62433" y="4221592"/>
        <a:ext cx="6912521" cy="11540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51A331-2618-483C-976D-DFFEDC8DBAA4}">
      <dsp:nvSpPr>
        <dsp:cNvPr id="0" name=""/>
        <dsp:cNvSpPr/>
      </dsp:nvSpPr>
      <dsp:spPr>
        <a:xfrm>
          <a:off x="0" y="20506"/>
          <a:ext cx="7037387" cy="72942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u="sng" kern="1200" dirty="0">
              <a:latin typeface="Cambria" panose="02040503050406030204" pitchFamily="18" charset="0"/>
            </a:rPr>
            <a:t>Plans to monitor the risks:</a:t>
          </a:r>
          <a:endParaRPr lang="en-US" sz="2000" kern="1200" dirty="0">
            <a:latin typeface="Cambria" panose="02040503050406030204" pitchFamily="18" charset="0"/>
          </a:endParaRPr>
        </a:p>
      </dsp:txBody>
      <dsp:txXfrm>
        <a:off x="35607" y="56113"/>
        <a:ext cx="6966173" cy="658207"/>
      </dsp:txXfrm>
    </dsp:sp>
    <dsp:sp modelId="{545BD407-BB9D-4F3C-BC46-5D7B71D4B501}">
      <dsp:nvSpPr>
        <dsp:cNvPr id="0" name=""/>
        <dsp:cNvSpPr/>
      </dsp:nvSpPr>
      <dsp:spPr>
        <a:xfrm>
          <a:off x="0" y="804648"/>
          <a:ext cx="7037387" cy="729421"/>
        </a:xfrm>
        <a:prstGeom prst="round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Cambria" panose="02040503050406030204" pitchFamily="18" charset="0"/>
            </a:rPr>
            <a:t>Testing at every phase of development as an end user.</a:t>
          </a:r>
        </a:p>
      </dsp:txBody>
      <dsp:txXfrm>
        <a:off x="35607" y="840255"/>
        <a:ext cx="6966173" cy="658207"/>
      </dsp:txXfrm>
    </dsp:sp>
    <dsp:sp modelId="{3E94F425-F473-4F16-8F28-7B21E2642F38}">
      <dsp:nvSpPr>
        <dsp:cNvPr id="0" name=""/>
        <dsp:cNvSpPr/>
      </dsp:nvSpPr>
      <dsp:spPr>
        <a:xfrm>
          <a:off x="0" y="1588790"/>
          <a:ext cx="7037387" cy="729421"/>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Cambria" panose="02040503050406030204" pitchFamily="18" charset="0"/>
            </a:rPr>
            <a:t>Trying few techniques to check if the passwords of test data are getting encrypted.</a:t>
          </a:r>
        </a:p>
      </dsp:txBody>
      <dsp:txXfrm>
        <a:off x="35607" y="1624397"/>
        <a:ext cx="6966173" cy="658207"/>
      </dsp:txXfrm>
    </dsp:sp>
    <dsp:sp modelId="{DAA2C69C-240A-4C84-8242-A9E3CE447BB2}">
      <dsp:nvSpPr>
        <dsp:cNvPr id="0" name=""/>
        <dsp:cNvSpPr/>
      </dsp:nvSpPr>
      <dsp:spPr>
        <a:xfrm>
          <a:off x="0" y="2372932"/>
          <a:ext cx="7037387" cy="729421"/>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u="sng" kern="1200" dirty="0">
              <a:latin typeface="Cambria" panose="02040503050406030204" pitchFamily="18" charset="0"/>
            </a:rPr>
            <a:t>Re-evaluation of risks:</a:t>
          </a:r>
          <a:endParaRPr lang="en-US" sz="1900" kern="1200" dirty="0">
            <a:latin typeface="Cambria" panose="02040503050406030204" pitchFamily="18" charset="0"/>
          </a:endParaRPr>
        </a:p>
      </dsp:txBody>
      <dsp:txXfrm>
        <a:off x="35607" y="2408539"/>
        <a:ext cx="6966173" cy="658207"/>
      </dsp:txXfrm>
    </dsp:sp>
    <dsp:sp modelId="{F8341C55-CB3D-4BC0-B72B-62C94D0383AB}">
      <dsp:nvSpPr>
        <dsp:cNvPr id="0" name=""/>
        <dsp:cNvSpPr/>
      </dsp:nvSpPr>
      <dsp:spPr>
        <a:xfrm>
          <a:off x="0" y="3157074"/>
          <a:ext cx="7037387" cy="729421"/>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Cambria" panose="02040503050406030204" pitchFamily="18" charset="0"/>
            </a:rPr>
            <a:t>After fixing the bugs that occurred at the end of every phase, we will be re-evaluating them before starting new phase. </a:t>
          </a:r>
        </a:p>
      </dsp:txBody>
      <dsp:txXfrm>
        <a:off x="35607" y="3192681"/>
        <a:ext cx="6966173" cy="658207"/>
      </dsp:txXfrm>
    </dsp:sp>
    <dsp:sp modelId="{58A2CA02-1F75-4645-9702-FAD5EF40FEEC}">
      <dsp:nvSpPr>
        <dsp:cNvPr id="0" name=""/>
        <dsp:cNvSpPr/>
      </dsp:nvSpPr>
      <dsp:spPr>
        <a:xfrm>
          <a:off x="0" y="3941216"/>
          <a:ext cx="7037387" cy="729421"/>
        </a:xfrm>
        <a:prstGeom prst="round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u="sng" kern="1200" dirty="0">
              <a:latin typeface="Cambria" panose="02040503050406030204" pitchFamily="18" charset="0"/>
            </a:rPr>
            <a:t>Contingency plans for the risks:</a:t>
          </a:r>
          <a:endParaRPr lang="en-US" sz="1900" kern="1200" dirty="0">
            <a:latin typeface="Cambria" panose="02040503050406030204" pitchFamily="18" charset="0"/>
          </a:endParaRPr>
        </a:p>
      </dsp:txBody>
      <dsp:txXfrm>
        <a:off x="35607" y="3976823"/>
        <a:ext cx="6966173" cy="658207"/>
      </dsp:txXfrm>
    </dsp:sp>
    <dsp:sp modelId="{C1C82E0E-E2C5-4523-9DED-8D5AC2BF4113}">
      <dsp:nvSpPr>
        <dsp:cNvPr id="0" name=""/>
        <dsp:cNvSpPr/>
      </dsp:nvSpPr>
      <dsp:spPr>
        <a:xfrm>
          <a:off x="0" y="4725358"/>
          <a:ext cx="7037387" cy="72942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Cambria" panose="02040503050406030204" pitchFamily="18" charset="0"/>
            </a:rPr>
            <a:t>Testing would be done considering every possible scenarios(risks) that could occur.</a:t>
          </a:r>
        </a:p>
      </dsp:txBody>
      <dsp:txXfrm>
        <a:off x="35607" y="4760965"/>
        <a:ext cx="6966173" cy="65820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4B409-3FD8-48B0-BB55-F5E96C8370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BD91F3-D05F-4C23-891E-8EC5D5978B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BAACDC-2B6E-4E3A-B29A-15ACC5E7D7FA}"/>
              </a:ext>
            </a:extLst>
          </p:cNvPr>
          <p:cNvSpPr>
            <a:spLocks noGrp="1"/>
          </p:cNvSpPr>
          <p:nvPr>
            <p:ph type="dt" sz="half" idx="10"/>
          </p:nvPr>
        </p:nvSpPr>
        <p:spPr/>
        <p:txBody>
          <a:bodyPr/>
          <a:lstStyle/>
          <a:p>
            <a:fld id="{46EAD53C-EFEC-4B3C-87A8-BEEF7C3D4769}" type="datetimeFigureOut">
              <a:rPr lang="en-US" smtClean="0"/>
              <a:t>9/10/21</a:t>
            </a:fld>
            <a:endParaRPr lang="en-US"/>
          </a:p>
        </p:txBody>
      </p:sp>
      <p:sp>
        <p:nvSpPr>
          <p:cNvPr id="5" name="Footer Placeholder 4">
            <a:extLst>
              <a:ext uri="{FF2B5EF4-FFF2-40B4-BE49-F238E27FC236}">
                <a16:creationId xmlns:a16="http://schemas.microsoft.com/office/drawing/2014/main" id="{DB085A46-3F6C-494C-B916-C06F601BF8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58B853-375B-419D-9B22-E991C1BF0044}"/>
              </a:ext>
            </a:extLst>
          </p:cNvPr>
          <p:cNvSpPr>
            <a:spLocks noGrp="1"/>
          </p:cNvSpPr>
          <p:nvPr>
            <p:ph type="sldNum" sz="quarter" idx="12"/>
          </p:nvPr>
        </p:nvSpPr>
        <p:spPr/>
        <p:txBody>
          <a:bodyPr/>
          <a:lstStyle/>
          <a:p>
            <a:fld id="{E3B03FC8-EB64-4C1B-A865-4290BCDB8CB3}" type="slidenum">
              <a:rPr lang="en-US" smtClean="0"/>
              <a:t>‹#›</a:t>
            </a:fld>
            <a:endParaRPr lang="en-US"/>
          </a:p>
        </p:txBody>
      </p:sp>
    </p:spTree>
    <p:extLst>
      <p:ext uri="{BB962C8B-B14F-4D97-AF65-F5344CB8AC3E}">
        <p14:creationId xmlns:p14="http://schemas.microsoft.com/office/powerpoint/2010/main" val="935684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5FF1B-9891-495C-B7AA-F41A69D001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F9EC7E-AF5F-4CB6-8776-62F29B4C7A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52A3CF-EFF4-47C7-AEEC-8B07ED12CCA0}"/>
              </a:ext>
            </a:extLst>
          </p:cNvPr>
          <p:cNvSpPr>
            <a:spLocks noGrp="1"/>
          </p:cNvSpPr>
          <p:nvPr>
            <p:ph type="dt" sz="half" idx="10"/>
          </p:nvPr>
        </p:nvSpPr>
        <p:spPr/>
        <p:txBody>
          <a:bodyPr/>
          <a:lstStyle/>
          <a:p>
            <a:fld id="{46EAD53C-EFEC-4B3C-87A8-BEEF7C3D4769}" type="datetimeFigureOut">
              <a:rPr lang="en-US" smtClean="0"/>
              <a:t>9/10/21</a:t>
            </a:fld>
            <a:endParaRPr lang="en-US"/>
          </a:p>
        </p:txBody>
      </p:sp>
      <p:sp>
        <p:nvSpPr>
          <p:cNvPr id="5" name="Footer Placeholder 4">
            <a:extLst>
              <a:ext uri="{FF2B5EF4-FFF2-40B4-BE49-F238E27FC236}">
                <a16:creationId xmlns:a16="http://schemas.microsoft.com/office/drawing/2014/main" id="{161176AE-5697-4EA2-8781-B3B5A7244F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767E7-3FAE-461D-B5F4-8103FBC84D38}"/>
              </a:ext>
            </a:extLst>
          </p:cNvPr>
          <p:cNvSpPr>
            <a:spLocks noGrp="1"/>
          </p:cNvSpPr>
          <p:nvPr>
            <p:ph type="sldNum" sz="quarter" idx="12"/>
          </p:nvPr>
        </p:nvSpPr>
        <p:spPr/>
        <p:txBody>
          <a:bodyPr/>
          <a:lstStyle/>
          <a:p>
            <a:fld id="{E3B03FC8-EB64-4C1B-A865-4290BCDB8CB3}" type="slidenum">
              <a:rPr lang="en-US" smtClean="0"/>
              <a:t>‹#›</a:t>
            </a:fld>
            <a:endParaRPr lang="en-US"/>
          </a:p>
        </p:txBody>
      </p:sp>
    </p:spTree>
    <p:extLst>
      <p:ext uri="{BB962C8B-B14F-4D97-AF65-F5344CB8AC3E}">
        <p14:creationId xmlns:p14="http://schemas.microsoft.com/office/powerpoint/2010/main" val="255189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056DE8-7DB6-4E47-8A57-571FE40D63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414DC1-5569-4C1F-A65C-3D5CB5C262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A97BA1-B3C9-4F62-AEA0-3E62F600564A}"/>
              </a:ext>
            </a:extLst>
          </p:cNvPr>
          <p:cNvSpPr>
            <a:spLocks noGrp="1"/>
          </p:cNvSpPr>
          <p:nvPr>
            <p:ph type="dt" sz="half" idx="10"/>
          </p:nvPr>
        </p:nvSpPr>
        <p:spPr/>
        <p:txBody>
          <a:bodyPr/>
          <a:lstStyle/>
          <a:p>
            <a:fld id="{46EAD53C-EFEC-4B3C-87A8-BEEF7C3D4769}" type="datetimeFigureOut">
              <a:rPr lang="en-US" smtClean="0"/>
              <a:t>9/10/21</a:t>
            </a:fld>
            <a:endParaRPr lang="en-US"/>
          </a:p>
        </p:txBody>
      </p:sp>
      <p:sp>
        <p:nvSpPr>
          <p:cNvPr id="5" name="Footer Placeholder 4">
            <a:extLst>
              <a:ext uri="{FF2B5EF4-FFF2-40B4-BE49-F238E27FC236}">
                <a16:creationId xmlns:a16="http://schemas.microsoft.com/office/drawing/2014/main" id="{DD8E0006-2613-4DE3-893F-C1C410B87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00BC60-7443-4463-A3A8-9CB1E4417893}"/>
              </a:ext>
            </a:extLst>
          </p:cNvPr>
          <p:cNvSpPr>
            <a:spLocks noGrp="1"/>
          </p:cNvSpPr>
          <p:nvPr>
            <p:ph type="sldNum" sz="quarter" idx="12"/>
          </p:nvPr>
        </p:nvSpPr>
        <p:spPr/>
        <p:txBody>
          <a:bodyPr/>
          <a:lstStyle/>
          <a:p>
            <a:fld id="{E3B03FC8-EB64-4C1B-A865-4290BCDB8CB3}" type="slidenum">
              <a:rPr lang="en-US" smtClean="0"/>
              <a:t>‹#›</a:t>
            </a:fld>
            <a:endParaRPr lang="en-US"/>
          </a:p>
        </p:txBody>
      </p:sp>
    </p:spTree>
    <p:extLst>
      <p:ext uri="{BB962C8B-B14F-4D97-AF65-F5344CB8AC3E}">
        <p14:creationId xmlns:p14="http://schemas.microsoft.com/office/powerpoint/2010/main" val="1144105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5CFFA-3B83-4C17-B443-7711248CFA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AD98CF-0A56-4F4F-AACE-E53ECAF2CA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CEC818-F6B1-4486-9E8B-882115C73A28}"/>
              </a:ext>
            </a:extLst>
          </p:cNvPr>
          <p:cNvSpPr>
            <a:spLocks noGrp="1"/>
          </p:cNvSpPr>
          <p:nvPr>
            <p:ph type="dt" sz="half" idx="10"/>
          </p:nvPr>
        </p:nvSpPr>
        <p:spPr/>
        <p:txBody>
          <a:bodyPr/>
          <a:lstStyle/>
          <a:p>
            <a:fld id="{46EAD53C-EFEC-4B3C-87A8-BEEF7C3D4769}" type="datetimeFigureOut">
              <a:rPr lang="en-US" smtClean="0"/>
              <a:t>9/10/21</a:t>
            </a:fld>
            <a:endParaRPr lang="en-US"/>
          </a:p>
        </p:txBody>
      </p:sp>
      <p:sp>
        <p:nvSpPr>
          <p:cNvPr id="5" name="Footer Placeholder 4">
            <a:extLst>
              <a:ext uri="{FF2B5EF4-FFF2-40B4-BE49-F238E27FC236}">
                <a16:creationId xmlns:a16="http://schemas.microsoft.com/office/drawing/2014/main" id="{C1F14428-158C-4133-8031-7BF1AEE31F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5186B7-AAA4-4CBF-920B-4E99D60B1E0A}"/>
              </a:ext>
            </a:extLst>
          </p:cNvPr>
          <p:cNvSpPr>
            <a:spLocks noGrp="1"/>
          </p:cNvSpPr>
          <p:nvPr>
            <p:ph type="sldNum" sz="quarter" idx="12"/>
          </p:nvPr>
        </p:nvSpPr>
        <p:spPr/>
        <p:txBody>
          <a:bodyPr/>
          <a:lstStyle/>
          <a:p>
            <a:fld id="{E3B03FC8-EB64-4C1B-A865-4290BCDB8CB3}" type="slidenum">
              <a:rPr lang="en-US" smtClean="0"/>
              <a:t>‹#›</a:t>
            </a:fld>
            <a:endParaRPr lang="en-US"/>
          </a:p>
        </p:txBody>
      </p:sp>
    </p:spTree>
    <p:extLst>
      <p:ext uri="{BB962C8B-B14F-4D97-AF65-F5344CB8AC3E}">
        <p14:creationId xmlns:p14="http://schemas.microsoft.com/office/powerpoint/2010/main" val="306998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3F256-E3B0-4B4E-A763-81D8CE21D0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2A5C2E-8502-46F6-8750-634E8FC219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16FB5E-9CFD-407D-8616-3D4EF97601D0}"/>
              </a:ext>
            </a:extLst>
          </p:cNvPr>
          <p:cNvSpPr>
            <a:spLocks noGrp="1"/>
          </p:cNvSpPr>
          <p:nvPr>
            <p:ph type="dt" sz="half" idx="10"/>
          </p:nvPr>
        </p:nvSpPr>
        <p:spPr/>
        <p:txBody>
          <a:bodyPr/>
          <a:lstStyle/>
          <a:p>
            <a:fld id="{46EAD53C-EFEC-4B3C-87A8-BEEF7C3D4769}" type="datetimeFigureOut">
              <a:rPr lang="en-US" smtClean="0"/>
              <a:t>9/10/21</a:t>
            </a:fld>
            <a:endParaRPr lang="en-US"/>
          </a:p>
        </p:txBody>
      </p:sp>
      <p:sp>
        <p:nvSpPr>
          <p:cNvPr id="5" name="Footer Placeholder 4">
            <a:extLst>
              <a:ext uri="{FF2B5EF4-FFF2-40B4-BE49-F238E27FC236}">
                <a16:creationId xmlns:a16="http://schemas.microsoft.com/office/drawing/2014/main" id="{BD2BDA95-52C9-4D02-A4A2-3BFA810665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9D1DFE-B9BB-4090-BC18-935D866B152C}"/>
              </a:ext>
            </a:extLst>
          </p:cNvPr>
          <p:cNvSpPr>
            <a:spLocks noGrp="1"/>
          </p:cNvSpPr>
          <p:nvPr>
            <p:ph type="sldNum" sz="quarter" idx="12"/>
          </p:nvPr>
        </p:nvSpPr>
        <p:spPr/>
        <p:txBody>
          <a:bodyPr/>
          <a:lstStyle/>
          <a:p>
            <a:fld id="{E3B03FC8-EB64-4C1B-A865-4290BCDB8CB3}" type="slidenum">
              <a:rPr lang="en-US" smtClean="0"/>
              <a:t>‹#›</a:t>
            </a:fld>
            <a:endParaRPr lang="en-US"/>
          </a:p>
        </p:txBody>
      </p:sp>
    </p:spTree>
    <p:extLst>
      <p:ext uri="{BB962C8B-B14F-4D97-AF65-F5344CB8AC3E}">
        <p14:creationId xmlns:p14="http://schemas.microsoft.com/office/powerpoint/2010/main" val="3850988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DE3EE-87F0-4795-AE6D-6DBA1270D2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63B22D-4880-4EA2-82E5-1ABD099B5B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29CFA4-57DD-44E0-968B-BE4161D1D6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B2D3CB-F707-4E12-946B-5A75D60A25FB}"/>
              </a:ext>
            </a:extLst>
          </p:cNvPr>
          <p:cNvSpPr>
            <a:spLocks noGrp="1"/>
          </p:cNvSpPr>
          <p:nvPr>
            <p:ph type="dt" sz="half" idx="10"/>
          </p:nvPr>
        </p:nvSpPr>
        <p:spPr/>
        <p:txBody>
          <a:bodyPr/>
          <a:lstStyle/>
          <a:p>
            <a:fld id="{46EAD53C-EFEC-4B3C-87A8-BEEF7C3D4769}" type="datetimeFigureOut">
              <a:rPr lang="en-US" smtClean="0"/>
              <a:t>9/10/21</a:t>
            </a:fld>
            <a:endParaRPr lang="en-US"/>
          </a:p>
        </p:txBody>
      </p:sp>
      <p:sp>
        <p:nvSpPr>
          <p:cNvPr id="6" name="Footer Placeholder 5">
            <a:extLst>
              <a:ext uri="{FF2B5EF4-FFF2-40B4-BE49-F238E27FC236}">
                <a16:creationId xmlns:a16="http://schemas.microsoft.com/office/drawing/2014/main" id="{8DCCBEA2-7AE5-4485-AA8E-4B4D4670A1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20AB7E-DB8B-433C-8A46-795A15D68F5A}"/>
              </a:ext>
            </a:extLst>
          </p:cNvPr>
          <p:cNvSpPr>
            <a:spLocks noGrp="1"/>
          </p:cNvSpPr>
          <p:nvPr>
            <p:ph type="sldNum" sz="quarter" idx="12"/>
          </p:nvPr>
        </p:nvSpPr>
        <p:spPr/>
        <p:txBody>
          <a:bodyPr/>
          <a:lstStyle/>
          <a:p>
            <a:fld id="{E3B03FC8-EB64-4C1B-A865-4290BCDB8CB3}" type="slidenum">
              <a:rPr lang="en-US" smtClean="0"/>
              <a:t>‹#›</a:t>
            </a:fld>
            <a:endParaRPr lang="en-US"/>
          </a:p>
        </p:txBody>
      </p:sp>
    </p:spTree>
    <p:extLst>
      <p:ext uri="{BB962C8B-B14F-4D97-AF65-F5344CB8AC3E}">
        <p14:creationId xmlns:p14="http://schemas.microsoft.com/office/powerpoint/2010/main" val="735617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D2C18-524E-4C50-AAEE-77B572D113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92C893-E713-46CC-BD3D-23E0343FAB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B49B7F-0E9F-4C0C-BCC2-6055285734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FB9711-401B-4740-ACF2-9D92C58B6A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3D16C2-A719-4C73-B4F4-A05BF6D3E0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887D77-6ED7-4A14-B30F-81BC18A22119}"/>
              </a:ext>
            </a:extLst>
          </p:cNvPr>
          <p:cNvSpPr>
            <a:spLocks noGrp="1"/>
          </p:cNvSpPr>
          <p:nvPr>
            <p:ph type="dt" sz="half" idx="10"/>
          </p:nvPr>
        </p:nvSpPr>
        <p:spPr/>
        <p:txBody>
          <a:bodyPr/>
          <a:lstStyle/>
          <a:p>
            <a:fld id="{46EAD53C-EFEC-4B3C-87A8-BEEF7C3D4769}" type="datetimeFigureOut">
              <a:rPr lang="en-US" smtClean="0"/>
              <a:t>9/10/21</a:t>
            </a:fld>
            <a:endParaRPr lang="en-US"/>
          </a:p>
        </p:txBody>
      </p:sp>
      <p:sp>
        <p:nvSpPr>
          <p:cNvPr id="8" name="Footer Placeholder 7">
            <a:extLst>
              <a:ext uri="{FF2B5EF4-FFF2-40B4-BE49-F238E27FC236}">
                <a16:creationId xmlns:a16="http://schemas.microsoft.com/office/drawing/2014/main" id="{597F662F-3060-47EA-B45F-E2B52D8517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BEE810-A52D-4857-BACE-95F57751D950}"/>
              </a:ext>
            </a:extLst>
          </p:cNvPr>
          <p:cNvSpPr>
            <a:spLocks noGrp="1"/>
          </p:cNvSpPr>
          <p:nvPr>
            <p:ph type="sldNum" sz="quarter" idx="12"/>
          </p:nvPr>
        </p:nvSpPr>
        <p:spPr/>
        <p:txBody>
          <a:bodyPr/>
          <a:lstStyle/>
          <a:p>
            <a:fld id="{E3B03FC8-EB64-4C1B-A865-4290BCDB8CB3}" type="slidenum">
              <a:rPr lang="en-US" smtClean="0"/>
              <a:t>‹#›</a:t>
            </a:fld>
            <a:endParaRPr lang="en-US"/>
          </a:p>
        </p:txBody>
      </p:sp>
    </p:spTree>
    <p:extLst>
      <p:ext uri="{BB962C8B-B14F-4D97-AF65-F5344CB8AC3E}">
        <p14:creationId xmlns:p14="http://schemas.microsoft.com/office/powerpoint/2010/main" val="2551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76E9A-1750-45CC-94E6-BB18436919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CB3592-5AC5-4B26-B434-406FCBCE273D}"/>
              </a:ext>
            </a:extLst>
          </p:cNvPr>
          <p:cNvSpPr>
            <a:spLocks noGrp="1"/>
          </p:cNvSpPr>
          <p:nvPr>
            <p:ph type="dt" sz="half" idx="10"/>
          </p:nvPr>
        </p:nvSpPr>
        <p:spPr/>
        <p:txBody>
          <a:bodyPr/>
          <a:lstStyle/>
          <a:p>
            <a:fld id="{46EAD53C-EFEC-4B3C-87A8-BEEF7C3D4769}" type="datetimeFigureOut">
              <a:rPr lang="en-US" smtClean="0"/>
              <a:t>9/10/21</a:t>
            </a:fld>
            <a:endParaRPr lang="en-US"/>
          </a:p>
        </p:txBody>
      </p:sp>
      <p:sp>
        <p:nvSpPr>
          <p:cNvPr id="4" name="Footer Placeholder 3">
            <a:extLst>
              <a:ext uri="{FF2B5EF4-FFF2-40B4-BE49-F238E27FC236}">
                <a16:creationId xmlns:a16="http://schemas.microsoft.com/office/drawing/2014/main" id="{B40B7ABB-D6F6-436B-A3BA-7FE65D1931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ACB84A-6D82-416B-8D32-12EFAAE72324}"/>
              </a:ext>
            </a:extLst>
          </p:cNvPr>
          <p:cNvSpPr>
            <a:spLocks noGrp="1"/>
          </p:cNvSpPr>
          <p:nvPr>
            <p:ph type="sldNum" sz="quarter" idx="12"/>
          </p:nvPr>
        </p:nvSpPr>
        <p:spPr/>
        <p:txBody>
          <a:bodyPr/>
          <a:lstStyle/>
          <a:p>
            <a:fld id="{E3B03FC8-EB64-4C1B-A865-4290BCDB8CB3}" type="slidenum">
              <a:rPr lang="en-US" smtClean="0"/>
              <a:t>‹#›</a:t>
            </a:fld>
            <a:endParaRPr lang="en-US"/>
          </a:p>
        </p:txBody>
      </p:sp>
    </p:spTree>
    <p:extLst>
      <p:ext uri="{BB962C8B-B14F-4D97-AF65-F5344CB8AC3E}">
        <p14:creationId xmlns:p14="http://schemas.microsoft.com/office/powerpoint/2010/main" val="196942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331197-981B-4BD4-83D5-A17446A0CF2F}"/>
              </a:ext>
            </a:extLst>
          </p:cNvPr>
          <p:cNvSpPr>
            <a:spLocks noGrp="1"/>
          </p:cNvSpPr>
          <p:nvPr>
            <p:ph type="dt" sz="half" idx="10"/>
          </p:nvPr>
        </p:nvSpPr>
        <p:spPr/>
        <p:txBody>
          <a:bodyPr/>
          <a:lstStyle/>
          <a:p>
            <a:fld id="{46EAD53C-EFEC-4B3C-87A8-BEEF7C3D4769}" type="datetimeFigureOut">
              <a:rPr lang="en-US" smtClean="0"/>
              <a:t>9/10/21</a:t>
            </a:fld>
            <a:endParaRPr lang="en-US"/>
          </a:p>
        </p:txBody>
      </p:sp>
      <p:sp>
        <p:nvSpPr>
          <p:cNvPr id="3" name="Footer Placeholder 2">
            <a:extLst>
              <a:ext uri="{FF2B5EF4-FFF2-40B4-BE49-F238E27FC236}">
                <a16:creationId xmlns:a16="http://schemas.microsoft.com/office/drawing/2014/main" id="{35B6DA8E-16A9-4DC7-9D84-8F82951162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A4F7FD-6E2A-4787-9AB1-E44B828F133B}"/>
              </a:ext>
            </a:extLst>
          </p:cNvPr>
          <p:cNvSpPr>
            <a:spLocks noGrp="1"/>
          </p:cNvSpPr>
          <p:nvPr>
            <p:ph type="sldNum" sz="quarter" idx="12"/>
          </p:nvPr>
        </p:nvSpPr>
        <p:spPr/>
        <p:txBody>
          <a:bodyPr/>
          <a:lstStyle/>
          <a:p>
            <a:fld id="{E3B03FC8-EB64-4C1B-A865-4290BCDB8CB3}" type="slidenum">
              <a:rPr lang="en-US" smtClean="0"/>
              <a:t>‹#›</a:t>
            </a:fld>
            <a:endParaRPr lang="en-US"/>
          </a:p>
        </p:txBody>
      </p:sp>
    </p:spTree>
    <p:extLst>
      <p:ext uri="{BB962C8B-B14F-4D97-AF65-F5344CB8AC3E}">
        <p14:creationId xmlns:p14="http://schemas.microsoft.com/office/powerpoint/2010/main" val="1646458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D67D2-90FD-4EC8-AB60-C120BE7989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331D38-11A3-4314-AFD6-CB4F7643DC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22330C-D2AD-47E8-AC8F-768EAD3A31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EBE32F-C587-414E-AB2E-FF274E9C73D3}"/>
              </a:ext>
            </a:extLst>
          </p:cNvPr>
          <p:cNvSpPr>
            <a:spLocks noGrp="1"/>
          </p:cNvSpPr>
          <p:nvPr>
            <p:ph type="dt" sz="half" idx="10"/>
          </p:nvPr>
        </p:nvSpPr>
        <p:spPr/>
        <p:txBody>
          <a:bodyPr/>
          <a:lstStyle/>
          <a:p>
            <a:fld id="{46EAD53C-EFEC-4B3C-87A8-BEEF7C3D4769}" type="datetimeFigureOut">
              <a:rPr lang="en-US" smtClean="0"/>
              <a:t>9/10/21</a:t>
            </a:fld>
            <a:endParaRPr lang="en-US"/>
          </a:p>
        </p:txBody>
      </p:sp>
      <p:sp>
        <p:nvSpPr>
          <p:cNvPr id="6" name="Footer Placeholder 5">
            <a:extLst>
              <a:ext uri="{FF2B5EF4-FFF2-40B4-BE49-F238E27FC236}">
                <a16:creationId xmlns:a16="http://schemas.microsoft.com/office/drawing/2014/main" id="{7AC75435-27A5-46B0-B615-3012EA3CC7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0DF6CA-A015-4576-AA2B-527D04F5110F}"/>
              </a:ext>
            </a:extLst>
          </p:cNvPr>
          <p:cNvSpPr>
            <a:spLocks noGrp="1"/>
          </p:cNvSpPr>
          <p:nvPr>
            <p:ph type="sldNum" sz="quarter" idx="12"/>
          </p:nvPr>
        </p:nvSpPr>
        <p:spPr/>
        <p:txBody>
          <a:bodyPr/>
          <a:lstStyle/>
          <a:p>
            <a:fld id="{E3B03FC8-EB64-4C1B-A865-4290BCDB8CB3}" type="slidenum">
              <a:rPr lang="en-US" smtClean="0"/>
              <a:t>‹#›</a:t>
            </a:fld>
            <a:endParaRPr lang="en-US"/>
          </a:p>
        </p:txBody>
      </p:sp>
    </p:spTree>
    <p:extLst>
      <p:ext uri="{BB962C8B-B14F-4D97-AF65-F5344CB8AC3E}">
        <p14:creationId xmlns:p14="http://schemas.microsoft.com/office/powerpoint/2010/main" val="3149955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B6F4C-CE91-4ADA-9106-F84A8DE2D2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73A2E6-A1C0-4B39-9127-CDC9FF7342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08A49E-750A-4FAA-9101-7D5838420B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643168-890C-460F-BA39-0F2BDBC1C77F}"/>
              </a:ext>
            </a:extLst>
          </p:cNvPr>
          <p:cNvSpPr>
            <a:spLocks noGrp="1"/>
          </p:cNvSpPr>
          <p:nvPr>
            <p:ph type="dt" sz="half" idx="10"/>
          </p:nvPr>
        </p:nvSpPr>
        <p:spPr/>
        <p:txBody>
          <a:bodyPr/>
          <a:lstStyle/>
          <a:p>
            <a:fld id="{46EAD53C-EFEC-4B3C-87A8-BEEF7C3D4769}" type="datetimeFigureOut">
              <a:rPr lang="en-US" smtClean="0"/>
              <a:t>9/10/21</a:t>
            </a:fld>
            <a:endParaRPr lang="en-US"/>
          </a:p>
        </p:txBody>
      </p:sp>
      <p:sp>
        <p:nvSpPr>
          <p:cNvPr id="6" name="Footer Placeholder 5">
            <a:extLst>
              <a:ext uri="{FF2B5EF4-FFF2-40B4-BE49-F238E27FC236}">
                <a16:creationId xmlns:a16="http://schemas.microsoft.com/office/drawing/2014/main" id="{0C745883-373E-49A3-A424-BACFBABACE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E7CB30-B471-427E-8E19-9E9CEA09F65D}"/>
              </a:ext>
            </a:extLst>
          </p:cNvPr>
          <p:cNvSpPr>
            <a:spLocks noGrp="1"/>
          </p:cNvSpPr>
          <p:nvPr>
            <p:ph type="sldNum" sz="quarter" idx="12"/>
          </p:nvPr>
        </p:nvSpPr>
        <p:spPr/>
        <p:txBody>
          <a:bodyPr/>
          <a:lstStyle/>
          <a:p>
            <a:fld id="{E3B03FC8-EB64-4C1B-A865-4290BCDB8CB3}" type="slidenum">
              <a:rPr lang="en-US" smtClean="0"/>
              <a:t>‹#›</a:t>
            </a:fld>
            <a:endParaRPr lang="en-US"/>
          </a:p>
        </p:txBody>
      </p:sp>
    </p:spTree>
    <p:extLst>
      <p:ext uri="{BB962C8B-B14F-4D97-AF65-F5344CB8AC3E}">
        <p14:creationId xmlns:p14="http://schemas.microsoft.com/office/powerpoint/2010/main" val="1500032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314042-53C9-45FD-980B-3B01589F81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A4A0AB-E302-4027-A9EF-D00E126B16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C71BB8-7330-4864-90B9-276B7CD817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EAD53C-EFEC-4B3C-87A8-BEEF7C3D4769}" type="datetimeFigureOut">
              <a:rPr lang="en-US" smtClean="0"/>
              <a:t>9/10/21</a:t>
            </a:fld>
            <a:endParaRPr lang="en-US"/>
          </a:p>
        </p:txBody>
      </p:sp>
      <p:sp>
        <p:nvSpPr>
          <p:cNvPr id="5" name="Footer Placeholder 4">
            <a:extLst>
              <a:ext uri="{FF2B5EF4-FFF2-40B4-BE49-F238E27FC236}">
                <a16:creationId xmlns:a16="http://schemas.microsoft.com/office/drawing/2014/main" id="{A518D468-5E15-4600-BDBA-4A20994CAA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4BEE6E-28D3-42EA-8799-CF91ABFB32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B03FC8-EB64-4C1B-A865-4290BCDB8CB3}" type="slidenum">
              <a:rPr lang="en-US" smtClean="0"/>
              <a:t>‹#›</a:t>
            </a:fld>
            <a:endParaRPr lang="en-US"/>
          </a:p>
        </p:txBody>
      </p:sp>
    </p:spTree>
    <p:extLst>
      <p:ext uri="{BB962C8B-B14F-4D97-AF65-F5344CB8AC3E}">
        <p14:creationId xmlns:p14="http://schemas.microsoft.com/office/powerpoint/2010/main" val="3266772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80C9C6F-5E2A-4E09-9D41-2D97A7692DE4}"/>
              </a:ext>
            </a:extLst>
          </p:cNvPr>
          <p:cNvPicPr>
            <a:picLocks noChangeAspect="1"/>
          </p:cNvPicPr>
          <p:nvPr/>
        </p:nvPicPr>
        <p:blipFill rotWithShape="1">
          <a:blip r:embed="rId2"/>
          <a:srcRect t="16045"/>
          <a:stretch/>
        </p:blipFill>
        <p:spPr>
          <a:xfrm>
            <a:off x="-3048" y="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DAEA5A-DF06-47A9-909B-A5FBD3982087}"/>
              </a:ext>
            </a:extLst>
          </p:cNvPr>
          <p:cNvSpPr>
            <a:spLocks noGrp="1"/>
          </p:cNvSpPr>
          <p:nvPr>
            <p:ph type="ctrTitle"/>
          </p:nvPr>
        </p:nvSpPr>
        <p:spPr>
          <a:xfrm>
            <a:off x="875763" y="1605484"/>
            <a:ext cx="6087896" cy="1717265"/>
          </a:xfrm>
          <a:effectLst>
            <a:outerShdw blurRad="50800" dist="38100" dir="2700000" algn="tl" rotWithShape="0">
              <a:prstClr val="black">
                <a:alpha val="40000"/>
              </a:prstClr>
            </a:outerShdw>
          </a:effectLst>
        </p:spPr>
        <p:txBody>
          <a:bodyPr>
            <a:normAutofit/>
          </a:bodyPr>
          <a:lstStyle/>
          <a:p>
            <a:r>
              <a:rPr lang="en-US" dirty="0"/>
              <a:t>Deliverable 1</a:t>
            </a:r>
          </a:p>
        </p:txBody>
      </p:sp>
      <p:sp>
        <p:nvSpPr>
          <p:cNvPr id="3" name="Subtitle 2">
            <a:extLst>
              <a:ext uri="{FF2B5EF4-FFF2-40B4-BE49-F238E27FC236}">
                <a16:creationId xmlns:a16="http://schemas.microsoft.com/office/drawing/2014/main" id="{445B0D16-FC07-4FB4-8501-D97A9076F41C}"/>
              </a:ext>
            </a:extLst>
          </p:cNvPr>
          <p:cNvSpPr>
            <a:spLocks noGrp="1"/>
          </p:cNvSpPr>
          <p:nvPr>
            <p:ph type="subTitle" idx="1"/>
          </p:nvPr>
        </p:nvSpPr>
        <p:spPr>
          <a:xfrm>
            <a:off x="1758117" y="3788675"/>
            <a:ext cx="4334834" cy="847687"/>
          </a:xfrm>
          <a:effectLst>
            <a:outerShdw blurRad="50800" dist="38100" dir="2700000" algn="tl" rotWithShape="0">
              <a:prstClr val="black">
                <a:alpha val="40000"/>
              </a:prstClr>
            </a:outerShdw>
          </a:effectLst>
        </p:spPr>
        <p:txBody>
          <a:bodyPr>
            <a:normAutofit/>
          </a:bodyPr>
          <a:lstStyle/>
          <a:p>
            <a:r>
              <a:rPr lang="en-US" sz="4000" dirty="0"/>
              <a:t>Q &amp; A Website</a:t>
            </a:r>
          </a:p>
        </p:txBody>
      </p:sp>
    </p:spTree>
    <p:extLst>
      <p:ext uri="{BB962C8B-B14F-4D97-AF65-F5344CB8AC3E}">
        <p14:creationId xmlns:p14="http://schemas.microsoft.com/office/powerpoint/2010/main" val="3682464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1024B4C-7DB2-4BA3-80D8-801A7AFFF5C1}"/>
              </a:ext>
            </a:extLst>
          </p:cNvPr>
          <p:cNvSpPr>
            <a:spLocks noGrp="1"/>
          </p:cNvSpPr>
          <p:nvPr>
            <p:ph type="title"/>
          </p:nvPr>
        </p:nvSpPr>
        <p:spPr>
          <a:xfrm>
            <a:off x="804671" y="640263"/>
            <a:ext cx="3284331" cy="5254510"/>
          </a:xfrm>
        </p:spPr>
        <p:txBody>
          <a:bodyPr>
            <a:normAutofit/>
          </a:bodyPr>
          <a:lstStyle/>
          <a:p>
            <a:r>
              <a:rPr lang="en-US" dirty="0">
                <a:latin typeface="Cambria" panose="02040503050406030204" pitchFamily="18" charset="0"/>
              </a:rPr>
              <a:t>Team</a:t>
            </a:r>
            <a:r>
              <a:rPr lang="en-US" dirty="0"/>
              <a:t> </a:t>
            </a:r>
            <a:r>
              <a:rPr lang="en-US" dirty="0">
                <a:latin typeface="Cambria" panose="02040503050406030204" pitchFamily="18" charset="0"/>
              </a:rPr>
              <a:t>Details</a:t>
            </a:r>
          </a:p>
        </p:txBody>
      </p:sp>
      <p:sp>
        <p:nvSpPr>
          <p:cNvPr id="3" name="Content Placeholder 2">
            <a:extLst>
              <a:ext uri="{FF2B5EF4-FFF2-40B4-BE49-F238E27FC236}">
                <a16:creationId xmlns:a16="http://schemas.microsoft.com/office/drawing/2014/main" id="{F42C9BF0-B309-4EC8-BEED-4F5BCB15BED4}"/>
              </a:ext>
            </a:extLst>
          </p:cNvPr>
          <p:cNvSpPr>
            <a:spLocks noGrp="1"/>
          </p:cNvSpPr>
          <p:nvPr>
            <p:ph idx="1"/>
          </p:nvPr>
        </p:nvSpPr>
        <p:spPr>
          <a:xfrm>
            <a:off x="5358384" y="640263"/>
            <a:ext cx="6028944" cy="5254510"/>
          </a:xfrm>
        </p:spPr>
        <p:txBody>
          <a:bodyPr anchor="ctr">
            <a:normAutofit/>
          </a:bodyPr>
          <a:lstStyle/>
          <a:p>
            <a:pPr marL="0" indent="0">
              <a:buNone/>
            </a:pPr>
            <a:r>
              <a:rPr lang="en-US" dirty="0">
                <a:solidFill>
                  <a:schemeClr val="bg1"/>
                </a:solidFill>
                <a:latin typeface="Cambria" panose="02040503050406030204" pitchFamily="18" charset="0"/>
              </a:rPr>
              <a:t>Group Name: TECHNO8</a:t>
            </a:r>
          </a:p>
          <a:p>
            <a:pPr marL="0" indent="0">
              <a:buNone/>
            </a:pPr>
            <a:r>
              <a:rPr lang="en-US" sz="2400" dirty="0">
                <a:solidFill>
                  <a:schemeClr val="bg1"/>
                </a:solidFill>
                <a:latin typeface="Cambria" panose="02040503050406030204" pitchFamily="18" charset="0"/>
              </a:rPr>
              <a:t>Project Title: Q &amp; A Website</a:t>
            </a:r>
          </a:p>
          <a:p>
            <a:pPr marL="0" indent="0">
              <a:buNone/>
            </a:pPr>
            <a:r>
              <a:rPr lang="en-US" sz="2200" dirty="0">
                <a:solidFill>
                  <a:schemeClr val="bg1"/>
                </a:solidFill>
                <a:latin typeface="Cambria" panose="02040503050406030204" pitchFamily="18" charset="0"/>
              </a:rPr>
              <a:t>Group Members: </a:t>
            </a:r>
          </a:p>
          <a:p>
            <a:r>
              <a:rPr lang="en-US" sz="1800" dirty="0">
                <a:solidFill>
                  <a:schemeClr val="bg1"/>
                </a:solidFill>
                <a:latin typeface="Cambria" panose="02040503050406030204" pitchFamily="18" charset="0"/>
              </a:rPr>
              <a:t>DEEPTHI POTHINENI 			11517847</a:t>
            </a:r>
          </a:p>
          <a:p>
            <a:r>
              <a:rPr lang="en-US" sz="1800" dirty="0">
                <a:solidFill>
                  <a:schemeClr val="bg1"/>
                </a:solidFill>
                <a:latin typeface="Cambria" panose="02040503050406030204" pitchFamily="18" charset="0"/>
              </a:rPr>
              <a:t>BINDU JAMULA 				11518173</a:t>
            </a:r>
          </a:p>
          <a:p>
            <a:r>
              <a:rPr lang="en-US" sz="1800" dirty="0">
                <a:solidFill>
                  <a:schemeClr val="bg1"/>
                </a:solidFill>
                <a:latin typeface="Cambria" panose="02040503050406030204" pitchFamily="18" charset="0"/>
              </a:rPr>
              <a:t>KEERTHI CHINTA			11521499</a:t>
            </a:r>
          </a:p>
          <a:p>
            <a:r>
              <a:rPr lang="en-US" sz="1800" dirty="0">
                <a:solidFill>
                  <a:schemeClr val="bg1"/>
                </a:solidFill>
                <a:latin typeface="Cambria" panose="02040503050406030204" pitchFamily="18" charset="0"/>
              </a:rPr>
              <a:t>SAISREE GUMMADI			11438604</a:t>
            </a:r>
          </a:p>
          <a:p>
            <a:r>
              <a:rPr lang="en-US" sz="1800" dirty="0">
                <a:solidFill>
                  <a:schemeClr val="bg1"/>
                </a:solidFill>
                <a:latin typeface="Cambria" panose="02040503050406030204" pitchFamily="18" charset="0"/>
              </a:rPr>
              <a:t>VISWANATHREDDY RAMAYYAGARI	11494863</a:t>
            </a:r>
          </a:p>
          <a:p>
            <a:r>
              <a:rPr lang="en-US" sz="1800" dirty="0">
                <a:solidFill>
                  <a:schemeClr val="bg1"/>
                </a:solidFill>
                <a:latin typeface="Cambria" panose="02040503050406030204" pitchFamily="18" charset="0"/>
              </a:rPr>
              <a:t>SURVI VIDIT DATTA			11518176</a:t>
            </a:r>
          </a:p>
          <a:p>
            <a:r>
              <a:rPr lang="en-US" sz="1800" dirty="0">
                <a:solidFill>
                  <a:schemeClr val="bg1"/>
                </a:solidFill>
                <a:latin typeface="Cambria" panose="02040503050406030204" pitchFamily="18" charset="0"/>
              </a:rPr>
              <a:t>CHANIKYA DEVARAPALLI			11520751</a:t>
            </a:r>
          </a:p>
          <a:p>
            <a:r>
              <a:rPr lang="en-US" sz="1800" dirty="0">
                <a:solidFill>
                  <a:schemeClr val="bg1"/>
                </a:solidFill>
                <a:latin typeface="Cambria" panose="02040503050406030204" pitchFamily="18" charset="0"/>
              </a:rPr>
              <a:t>SHIRIDI CHAITANYA SANDHAYALA		11505780</a:t>
            </a:r>
          </a:p>
          <a:p>
            <a:pPr marL="0" indent="0">
              <a:buNone/>
            </a:pPr>
            <a:endParaRPr lang="en-US" sz="2200" dirty="0">
              <a:solidFill>
                <a:schemeClr val="bg1"/>
              </a:solidFill>
            </a:endParaRPr>
          </a:p>
          <a:p>
            <a:pPr marL="0" indent="0">
              <a:buNone/>
            </a:pPr>
            <a:endParaRPr lang="en-US" sz="2200" dirty="0">
              <a:solidFill>
                <a:schemeClr val="bg1"/>
              </a:solidFill>
            </a:endParaRPr>
          </a:p>
          <a:p>
            <a:pPr marL="0" indent="0">
              <a:buNone/>
            </a:pPr>
            <a:endParaRPr lang="en-US" sz="2200" dirty="0">
              <a:solidFill>
                <a:schemeClr val="bg1"/>
              </a:solidFill>
            </a:endParaRPr>
          </a:p>
        </p:txBody>
      </p:sp>
    </p:spTree>
    <p:extLst>
      <p:ext uri="{BB962C8B-B14F-4D97-AF65-F5344CB8AC3E}">
        <p14:creationId xmlns:p14="http://schemas.microsoft.com/office/powerpoint/2010/main" val="151639915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04674F88-9ABB-4B6C-AFCC-32E86173E3BD}"/>
              </a:ext>
            </a:extLst>
          </p:cNvPr>
          <p:cNvSpPr>
            <a:spLocks noGrp="1"/>
          </p:cNvSpPr>
          <p:nvPr>
            <p:ph type="title"/>
          </p:nvPr>
        </p:nvSpPr>
        <p:spPr>
          <a:xfrm>
            <a:off x="777240" y="731519"/>
            <a:ext cx="2845191" cy="3237579"/>
          </a:xfrm>
        </p:spPr>
        <p:txBody>
          <a:bodyPr>
            <a:normAutofit/>
          </a:bodyPr>
          <a:lstStyle/>
          <a:p>
            <a:r>
              <a:rPr lang="en-US" sz="3800" dirty="0">
                <a:solidFill>
                  <a:srgbClr val="FFFFFF"/>
                </a:solidFill>
                <a:latin typeface="Cambria" panose="02040503050406030204" pitchFamily="18" charset="0"/>
              </a:rPr>
              <a:t>Project Description</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81;p15">
            <a:extLst>
              <a:ext uri="{FF2B5EF4-FFF2-40B4-BE49-F238E27FC236}">
                <a16:creationId xmlns:a16="http://schemas.microsoft.com/office/drawing/2014/main" id="{86C9552D-38ED-9843-819E-D9E1B1714B83}"/>
              </a:ext>
            </a:extLst>
          </p:cNvPr>
          <p:cNvSpPr txBox="1">
            <a:spLocks/>
          </p:cNvSpPr>
          <p:nvPr/>
        </p:nvSpPr>
        <p:spPr>
          <a:xfrm>
            <a:off x="4044603" y="448055"/>
            <a:ext cx="7585020" cy="5951024"/>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2400" dirty="0">
                <a:latin typeface="Cambria" panose="02040503050406030204" pitchFamily="18" charset="0"/>
              </a:rPr>
              <a:t>We are planning to develop a Question and Answer Website which connects the individual minds through questions.</a:t>
            </a:r>
          </a:p>
          <a:p>
            <a:pPr marL="0" indent="0">
              <a:spcBef>
                <a:spcPts val="1600"/>
              </a:spcBef>
              <a:buFont typeface="Arial" panose="020B0604020202020204" pitchFamily="34" charset="0"/>
              <a:buNone/>
            </a:pPr>
            <a:r>
              <a:rPr lang="en-US" sz="2400" dirty="0">
                <a:latin typeface="Cambria" panose="02040503050406030204" pitchFamily="18" charset="0"/>
              </a:rPr>
              <a:t>It includes features as follows:</a:t>
            </a:r>
          </a:p>
          <a:p>
            <a:pPr marL="457200" indent="-317500">
              <a:spcBef>
                <a:spcPts val="1600"/>
              </a:spcBef>
              <a:buSzPts val="1400"/>
              <a:buFont typeface="Arial" panose="020B0604020202020204" pitchFamily="34" charset="0"/>
              <a:buChar char="●"/>
            </a:pPr>
            <a:r>
              <a:rPr lang="en-US" sz="2400" dirty="0">
                <a:latin typeface="Cambria" panose="02040503050406030204" pitchFamily="18" charset="0"/>
              </a:rPr>
              <a:t>User has to create an account for signup and the same would be stored in the database.</a:t>
            </a:r>
          </a:p>
          <a:p>
            <a:pPr marL="457200" indent="-317500">
              <a:spcBef>
                <a:spcPts val="0"/>
              </a:spcBef>
              <a:buSzPts val="1400"/>
              <a:buFont typeface="Arial" panose="020B0604020202020204" pitchFamily="34" charset="0"/>
              <a:buChar char="●"/>
            </a:pPr>
            <a:r>
              <a:rPr lang="en-US" sz="2400" dirty="0">
                <a:latin typeface="Cambria" panose="02040503050406030204" pitchFamily="18" charset="0"/>
              </a:rPr>
              <a:t>If the user already exists, Login is required.</a:t>
            </a:r>
          </a:p>
          <a:p>
            <a:pPr marL="457200" indent="-317500">
              <a:spcBef>
                <a:spcPts val="0"/>
              </a:spcBef>
              <a:buSzPts val="1400"/>
              <a:buFont typeface="Arial" panose="020B0604020202020204" pitchFamily="34" charset="0"/>
              <a:buChar char="●"/>
            </a:pPr>
            <a:r>
              <a:rPr lang="en-US" sz="2400" dirty="0">
                <a:latin typeface="Cambria" panose="02040503050406030204" pitchFamily="18" charset="0"/>
              </a:rPr>
              <a:t>Login helps user to post their doubts, Questions and even the views that are running in their minds as well to share their knowledge on the present trending topics like Top news, Technologies, Entertainment, Health, Education etc.</a:t>
            </a:r>
          </a:p>
          <a:p>
            <a:pPr marL="457200" indent="-317500">
              <a:spcBef>
                <a:spcPts val="0"/>
              </a:spcBef>
              <a:buSzPts val="1400"/>
              <a:buFont typeface="Arial" panose="020B0604020202020204" pitchFamily="34" charset="0"/>
              <a:buChar char="●"/>
            </a:pPr>
            <a:r>
              <a:rPr lang="en-US" sz="2400" dirty="0">
                <a:latin typeface="Cambria" panose="02040503050406030204" pitchFamily="18" charset="0"/>
              </a:rPr>
              <a:t>User can edit the profile if in case any wrong information is provided during the signup.</a:t>
            </a:r>
          </a:p>
          <a:p>
            <a:pPr marL="0" indent="0">
              <a:spcBef>
                <a:spcPts val="1600"/>
              </a:spcBef>
              <a:spcAft>
                <a:spcPts val="1600"/>
              </a:spcAft>
              <a:buFont typeface="Arial" panose="020B0604020202020204" pitchFamily="34" charset="0"/>
              <a:buNone/>
            </a:pPr>
            <a:endParaRPr lang="en-US" sz="2400" dirty="0"/>
          </a:p>
        </p:txBody>
      </p:sp>
    </p:spTree>
    <p:extLst>
      <p:ext uri="{BB962C8B-B14F-4D97-AF65-F5344CB8AC3E}">
        <p14:creationId xmlns:p14="http://schemas.microsoft.com/office/powerpoint/2010/main" val="3719204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04674F88-9ABB-4B6C-AFCC-32E86173E3BD}"/>
              </a:ext>
            </a:extLst>
          </p:cNvPr>
          <p:cNvSpPr>
            <a:spLocks noGrp="1"/>
          </p:cNvSpPr>
          <p:nvPr>
            <p:ph type="title"/>
          </p:nvPr>
        </p:nvSpPr>
        <p:spPr>
          <a:xfrm>
            <a:off x="777240" y="731519"/>
            <a:ext cx="2845191" cy="3237579"/>
          </a:xfrm>
        </p:spPr>
        <p:txBody>
          <a:bodyPr>
            <a:normAutofit/>
          </a:bodyPr>
          <a:lstStyle/>
          <a:p>
            <a:r>
              <a:rPr lang="en-US" sz="3800" dirty="0">
                <a:solidFill>
                  <a:srgbClr val="FFFFFF"/>
                </a:solidFill>
                <a:latin typeface="Cambria" panose="02040503050406030204" pitchFamily="18" charset="0"/>
              </a:rPr>
              <a:t>Project Description</a:t>
            </a:r>
            <a:br>
              <a:rPr lang="en-US" sz="3800" dirty="0">
                <a:solidFill>
                  <a:srgbClr val="FFFFFF"/>
                </a:solidFill>
                <a:latin typeface="Cambria" panose="02040503050406030204" pitchFamily="18" charset="0"/>
              </a:rPr>
            </a:br>
            <a:r>
              <a:rPr lang="en-US" sz="3800" dirty="0" err="1">
                <a:solidFill>
                  <a:srgbClr val="FFFFFF"/>
                </a:solidFill>
                <a:latin typeface="Cambria" panose="02040503050406030204" pitchFamily="18" charset="0"/>
              </a:rPr>
              <a:t>cont</a:t>
            </a:r>
            <a:r>
              <a:rPr lang="en-US" sz="3800" dirty="0">
                <a:solidFill>
                  <a:srgbClr val="FFFFFF"/>
                </a:solidFill>
                <a:latin typeface="Cambria" panose="02040503050406030204" pitchFamily="18" charset="0"/>
              </a:rPr>
              <a:t>….</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Google Shape;87;p16">
            <a:extLst>
              <a:ext uri="{FF2B5EF4-FFF2-40B4-BE49-F238E27FC236}">
                <a16:creationId xmlns:a16="http://schemas.microsoft.com/office/drawing/2014/main" id="{11B87ACE-FDEB-0647-8BE4-7EF2EB85EE75}"/>
              </a:ext>
            </a:extLst>
          </p:cNvPr>
          <p:cNvSpPr txBox="1">
            <a:spLocks/>
          </p:cNvSpPr>
          <p:nvPr/>
        </p:nvSpPr>
        <p:spPr>
          <a:xfrm>
            <a:off x="4044603" y="448055"/>
            <a:ext cx="7688475" cy="5951024"/>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17500">
              <a:spcBef>
                <a:spcPts val="0"/>
              </a:spcBef>
              <a:buSzPts val="1400"/>
              <a:buFont typeface="Arial" panose="020B0604020202020204" pitchFamily="34" charset="0"/>
              <a:buChar char="●"/>
            </a:pPr>
            <a:r>
              <a:rPr lang="en-US" sz="2400" dirty="0">
                <a:latin typeface="Cambria" panose="02040503050406030204" pitchFamily="18" charset="0"/>
              </a:rPr>
              <a:t>Posts can be shared through Twitter and Facebook and can be discussed about the same.</a:t>
            </a:r>
          </a:p>
          <a:p>
            <a:pPr marL="457200" indent="-317500">
              <a:spcBef>
                <a:spcPts val="0"/>
              </a:spcBef>
              <a:buSzPts val="1400"/>
              <a:buFont typeface="Arial" panose="020B0604020202020204" pitchFamily="34" charset="0"/>
              <a:buChar char="●"/>
            </a:pPr>
            <a:r>
              <a:rPr lang="en-US" sz="2400" dirty="0">
                <a:latin typeface="Cambria" panose="02040503050406030204" pitchFamily="18" charset="0"/>
              </a:rPr>
              <a:t>Add requests can be sent to connect people and look through their posts.</a:t>
            </a:r>
          </a:p>
          <a:p>
            <a:pPr marL="457200" indent="-317500">
              <a:spcBef>
                <a:spcPts val="0"/>
              </a:spcBef>
              <a:buSzPts val="1400"/>
              <a:buFont typeface="Arial" panose="020B0604020202020204" pitchFamily="34" charset="0"/>
              <a:buChar char="●"/>
            </a:pPr>
            <a:r>
              <a:rPr lang="en-US" sz="2400" dirty="0">
                <a:latin typeface="Cambria" panose="02040503050406030204" pitchFamily="18" charset="0"/>
              </a:rPr>
              <a:t>User can post their creative content which resembles the blog, Upload the images and Addon would be uploading the videos.</a:t>
            </a:r>
          </a:p>
          <a:p>
            <a:pPr marL="457200" indent="-317500">
              <a:spcBef>
                <a:spcPts val="0"/>
              </a:spcBef>
              <a:buSzPts val="1400"/>
              <a:buFont typeface="Arial" panose="020B0604020202020204" pitchFamily="34" charset="0"/>
              <a:buChar char="●"/>
            </a:pPr>
            <a:r>
              <a:rPr lang="en-US" sz="2400" dirty="0">
                <a:latin typeface="Cambria" panose="02040503050406030204" pitchFamily="18" charset="0"/>
              </a:rPr>
              <a:t>Implement Search Engine where the user can search for People and also search the content according to their interest</a:t>
            </a:r>
          </a:p>
          <a:p>
            <a:pPr marL="457200" indent="-317500">
              <a:spcBef>
                <a:spcPts val="0"/>
              </a:spcBef>
              <a:buSzPts val="1400"/>
              <a:buFont typeface="Arial" panose="020B0604020202020204" pitchFamily="34" charset="0"/>
              <a:buChar char="●"/>
            </a:pPr>
            <a:r>
              <a:rPr lang="en-US" sz="2400" dirty="0">
                <a:latin typeface="Cambria" panose="02040503050406030204" pitchFamily="18" charset="0"/>
              </a:rPr>
              <a:t>Adding pagination would divide content into discrete pages, thus presenting content in a limited and digestible manner without making it clumsy.</a:t>
            </a:r>
          </a:p>
          <a:p>
            <a:pPr marL="457200" indent="-317500">
              <a:spcBef>
                <a:spcPts val="0"/>
              </a:spcBef>
              <a:buSzPts val="1400"/>
              <a:buFont typeface="Arial" panose="020B0604020202020204" pitchFamily="34" charset="0"/>
              <a:buChar char="●"/>
            </a:pPr>
            <a:r>
              <a:rPr lang="en-US" sz="2400" dirty="0">
                <a:latin typeface="Cambria" panose="02040503050406030204" pitchFamily="18" charset="0"/>
              </a:rPr>
              <a:t>Using Site Maps to crawl on the browser like Google and Yahoo.</a:t>
            </a:r>
          </a:p>
          <a:p>
            <a:pPr marL="0" indent="0">
              <a:spcBef>
                <a:spcPts val="1600"/>
              </a:spcBef>
              <a:spcAft>
                <a:spcPts val="1600"/>
              </a:spcAft>
              <a:buFont typeface="Arial" panose="020B0604020202020204" pitchFamily="34" charset="0"/>
              <a:buNone/>
            </a:pPr>
            <a:endParaRPr lang="en-US" sz="2400" dirty="0"/>
          </a:p>
        </p:txBody>
      </p:sp>
    </p:spTree>
    <p:extLst>
      <p:ext uri="{BB962C8B-B14F-4D97-AF65-F5344CB8AC3E}">
        <p14:creationId xmlns:p14="http://schemas.microsoft.com/office/powerpoint/2010/main" val="602142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BEE3E8E0-E493-472A-83F0-63A8CEF1D392}"/>
              </a:ext>
            </a:extLst>
          </p:cNvPr>
          <p:cNvSpPr>
            <a:spLocks noGrp="1"/>
          </p:cNvSpPr>
          <p:nvPr>
            <p:ph type="title"/>
          </p:nvPr>
        </p:nvSpPr>
        <p:spPr>
          <a:xfrm>
            <a:off x="777240" y="731519"/>
            <a:ext cx="2845191" cy="3237579"/>
          </a:xfrm>
        </p:spPr>
        <p:txBody>
          <a:bodyPr>
            <a:normAutofit/>
          </a:bodyPr>
          <a:lstStyle/>
          <a:p>
            <a:r>
              <a:rPr lang="en-US" sz="2100" dirty="0" err="1">
                <a:solidFill>
                  <a:srgbClr val="FFFFFF"/>
                </a:solidFill>
                <a:latin typeface="Cambria" panose="02040503050406030204" pitchFamily="18" charset="0"/>
              </a:rPr>
              <a:t>Technology</a:t>
            </a:r>
            <a:r>
              <a:rPr lang="en-US" sz="2100" dirty="0" err="1">
                <a:solidFill>
                  <a:srgbClr val="FFFFFF"/>
                </a:solidFill>
              </a:rPr>
              <a:t>|</a:t>
            </a:r>
            <a:r>
              <a:rPr lang="en-US" sz="2100" dirty="0" err="1">
                <a:solidFill>
                  <a:srgbClr val="FFFFFF"/>
                </a:solidFill>
                <a:latin typeface="Cambria" panose="02040503050406030204" pitchFamily="18" charset="0"/>
              </a:rPr>
              <a:t>Platforms</a:t>
            </a:r>
            <a:endParaRPr lang="en-US" sz="2100" dirty="0">
              <a:solidFill>
                <a:srgbClr val="FFFFFF"/>
              </a:solidFill>
              <a:latin typeface="Cambria" panose="02040503050406030204" pitchFamily="18" charset="0"/>
            </a:endParaRPr>
          </a:p>
        </p:txBody>
      </p:sp>
      <p:sp>
        <p:nvSpPr>
          <p:cNvPr id="11" name="Rectangle 1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Rectangle 12">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C9E36BF-D480-4985-A707-73667B3BAA73}"/>
              </a:ext>
            </a:extLst>
          </p:cNvPr>
          <p:cNvGraphicFramePr>
            <a:graphicFrameLocks noGrp="1"/>
          </p:cNvGraphicFramePr>
          <p:nvPr>
            <p:ph idx="1"/>
            <p:extLst>
              <p:ext uri="{D42A27DB-BD31-4B8C-83A1-F6EECF244321}">
                <p14:modId xmlns:p14="http://schemas.microsoft.com/office/powerpoint/2010/main" val="2886911379"/>
              </p:ext>
            </p:extLst>
          </p:nvPr>
        </p:nvGraphicFramePr>
        <p:xfrm>
          <a:off x="4379913" y="687388"/>
          <a:ext cx="7037387" cy="5475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0613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AB64B19D-271F-46D7-9687-CDC530A8E83A}"/>
              </a:ext>
            </a:extLst>
          </p:cNvPr>
          <p:cNvSpPr>
            <a:spLocks noGrp="1"/>
          </p:cNvSpPr>
          <p:nvPr>
            <p:ph type="title"/>
          </p:nvPr>
        </p:nvSpPr>
        <p:spPr>
          <a:xfrm>
            <a:off x="777240" y="731519"/>
            <a:ext cx="2845191" cy="3237579"/>
          </a:xfrm>
        </p:spPr>
        <p:txBody>
          <a:bodyPr>
            <a:normAutofit/>
          </a:bodyPr>
          <a:lstStyle/>
          <a:p>
            <a:r>
              <a:rPr lang="en-US" sz="3800" dirty="0">
                <a:solidFill>
                  <a:srgbClr val="FFFFFF"/>
                </a:solidFill>
                <a:latin typeface="Cambria" panose="02040503050406030204" pitchFamily="18" charset="0"/>
              </a:rPr>
              <a:t>Risks</a:t>
            </a:r>
          </a:p>
        </p:txBody>
      </p:sp>
      <p:sp>
        <p:nvSpPr>
          <p:cNvPr id="11" name="Rectangle 1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Rectangle 12">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93FAD8E-D6C0-4AD5-B65B-2072871F0C2E}"/>
              </a:ext>
            </a:extLst>
          </p:cNvPr>
          <p:cNvGraphicFramePr>
            <a:graphicFrameLocks noGrp="1"/>
          </p:cNvGraphicFramePr>
          <p:nvPr>
            <p:ph idx="1"/>
            <p:extLst>
              <p:ext uri="{D42A27DB-BD31-4B8C-83A1-F6EECF244321}">
                <p14:modId xmlns:p14="http://schemas.microsoft.com/office/powerpoint/2010/main" val="2241693718"/>
              </p:ext>
            </p:extLst>
          </p:nvPr>
        </p:nvGraphicFramePr>
        <p:xfrm>
          <a:off x="4379913" y="687388"/>
          <a:ext cx="7037387" cy="5475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447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7" y="321731"/>
            <a:ext cx="4142096" cy="6213425"/>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2B1F1C-4822-421D-80CD-B9474AF56689}"/>
              </a:ext>
            </a:extLst>
          </p:cNvPr>
          <p:cNvSpPr>
            <a:spLocks noGrp="1"/>
          </p:cNvSpPr>
          <p:nvPr>
            <p:ph type="title"/>
          </p:nvPr>
        </p:nvSpPr>
        <p:spPr>
          <a:xfrm>
            <a:off x="524256" y="583616"/>
            <a:ext cx="3722141" cy="5520579"/>
          </a:xfrm>
        </p:spPr>
        <p:txBody>
          <a:bodyPr>
            <a:normAutofit/>
          </a:bodyPr>
          <a:lstStyle/>
          <a:p>
            <a:r>
              <a:rPr lang="en-US" dirty="0">
                <a:solidFill>
                  <a:srgbClr val="FFFFFF"/>
                </a:solidFill>
                <a:latin typeface="Cambria" panose="02040503050406030204" pitchFamily="18" charset="0"/>
              </a:rPr>
              <a:t>Risks</a:t>
            </a:r>
          </a:p>
        </p:txBody>
      </p:sp>
      <p:sp>
        <p:nvSpPr>
          <p:cNvPr id="10" name="Rectangle 9">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503" y="321732"/>
            <a:ext cx="7240765"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4F4C92E-1F17-4E5D-A3B7-A317885F292B}"/>
              </a:ext>
            </a:extLst>
          </p:cNvPr>
          <p:cNvSpPr>
            <a:spLocks noGrp="1"/>
          </p:cNvSpPr>
          <p:nvPr>
            <p:ph idx="1"/>
          </p:nvPr>
        </p:nvSpPr>
        <p:spPr>
          <a:xfrm>
            <a:off x="4934269" y="583616"/>
            <a:ext cx="6594189" cy="5520579"/>
          </a:xfrm>
        </p:spPr>
        <p:txBody>
          <a:bodyPr anchor="ctr">
            <a:normAutofit/>
          </a:bodyPr>
          <a:lstStyle/>
          <a:p>
            <a:pPr lvl="0"/>
            <a:r>
              <a:rPr lang="en-US" dirty="0">
                <a:latin typeface="Cambria" panose="02040503050406030204" pitchFamily="18" charset="0"/>
              </a:rPr>
              <a:t>Encrypting the password by using Special Characters would enhance the security of User Credentials.</a:t>
            </a:r>
          </a:p>
          <a:p>
            <a:pPr lvl="0"/>
            <a:r>
              <a:rPr lang="en-US" dirty="0">
                <a:latin typeface="Cambria" panose="02040503050406030204" pitchFamily="18" charset="0"/>
              </a:rPr>
              <a:t>Adding Session Timeouts and handling SQL Injection Errors.</a:t>
            </a:r>
          </a:p>
          <a:p>
            <a:pPr lvl="0"/>
            <a:r>
              <a:rPr lang="en-US" dirty="0">
                <a:latin typeface="Cambria" panose="02040503050406030204" pitchFamily="18" charset="0"/>
              </a:rPr>
              <a:t>Few of the glitches which needs to be handled by the developer : Specified Authors can only Edit or Delete the posts.</a:t>
            </a:r>
          </a:p>
          <a:p>
            <a:pPr marL="0" indent="0">
              <a:buNone/>
            </a:pPr>
            <a:endParaRPr lang="en-US" dirty="0">
              <a:solidFill>
                <a:srgbClr val="FFFFFF"/>
              </a:solidFill>
            </a:endParaRPr>
          </a:p>
          <a:p>
            <a:pPr marL="0" indent="0">
              <a:buNone/>
            </a:pPr>
            <a:endParaRPr lang="en-US" dirty="0">
              <a:solidFill>
                <a:srgbClr val="FFFFFF"/>
              </a:solidFill>
            </a:endParaRPr>
          </a:p>
          <a:p>
            <a:pPr marL="0" indent="0">
              <a:buNone/>
            </a:pPr>
            <a:endParaRPr lang="en-US" dirty="0">
              <a:solidFill>
                <a:srgbClr val="FFFFFF"/>
              </a:solidFill>
            </a:endParaRPr>
          </a:p>
        </p:txBody>
      </p:sp>
    </p:spTree>
    <p:extLst>
      <p:ext uri="{BB962C8B-B14F-4D97-AF65-F5344CB8AC3E}">
        <p14:creationId xmlns:p14="http://schemas.microsoft.com/office/powerpoint/2010/main" val="1466505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3981"/>
            <a:ext cx="11274158"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47DF354C-B5F9-46F5-B541-E9BC83F1DD3C}"/>
              </a:ext>
            </a:extLst>
          </p:cNvPr>
          <p:cNvSpPr>
            <a:spLocks noGrp="1"/>
          </p:cNvSpPr>
          <p:nvPr>
            <p:ph type="title"/>
          </p:nvPr>
        </p:nvSpPr>
        <p:spPr>
          <a:xfrm>
            <a:off x="731519" y="731520"/>
            <a:ext cx="10666145" cy="1426464"/>
          </a:xfrm>
        </p:spPr>
        <p:txBody>
          <a:bodyPr>
            <a:normAutofit/>
          </a:bodyPr>
          <a:lstStyle/>
          <a:p>
            <a:r>
              <a:rPr lang="en-US" sz="4000" dirty="0">
                <a:solidFill>
                  <a:srgbClr val="FFFFFF"/>
                </a:solidFill>
                <a:latin typeface="Cambria" panose="02040503050406030204" pitchFamily="18" charset="0"/>
              </a:rPr>
              <a:t>Team Member Roles:</a:t>
            </a:r>
            <a:br>
              <a:rPr lang="en-US" dirty="0">
                <a:solidFill>
                  <a:srgbClr val="FFFFFF"/>
                </a:solidFill>
              </a:rPr>
            </a:br>
            <a:endParaRPr lang="en-US" dirty="0">
              <a:solidFill>
                <a:srgbClr val="FFFFFF"/>
              </a:solidFill>
            </a:endParaRPr>
          </a:p>
        </p:txBody>
      </p:sp>
      <p:sp>
        <p:nvSpPr>
          <p:cNvPr id="10" name="Rectangle 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9006933"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881E500-26A0-42C2-8CE5-D2BD18F24746}"/>
              </a:ext>
            </a:extLst>
          </p:cNvPr>
          <p:cNvSpPr>
            <a:spLocks noGrp="1"/>
          </p:cNvSpPr>
          <p:nvPr>
            <p:ph idx="1"/>
          </p:nvPr>
        </p:nvSpPr>
        <p:spPr>
          <a:xfrm>
            <a:off x="789456" y="2480955"/>
            <a:ext cx="8370393" cy="3791055"/>
          </a:xfrm>
        </p:spPr>
        <p:txBody>
          <a:bodyPr anchor="ctr">
            <a:normAutofit/>
          </a:bodyPr>
          <a:lstStyle/>
          <a:p>
            <a:r>
              <a:rPr lang="en-US" sz="1600" dirty="0">
                <a:latin typeface="Cambria" panose="02040503050406030204" pitchFamily="18" charset="0"/>
              </a:rPr>
              <a:t>DEEPTHI POTHINENI         		-	 Backend Developer, Documentation</a:t>
            </a:r>
          </a:p>
          <a:p>
            <a:r>
              <a:rPr lang="en-US" sz="1600" dirty="0">
                <a:latin typeface="Cambria" panose="02040503050406030204" pitchFamily="18" charset="0"/>
              </a:rPr>
              <a:t>BINDU JAMMULA            		-	 Requirement Gathering, Testing</a:t>
            </a:r>
          </a:p>
          <a:p>
            <a:r>
              <a:rPr lang="en-US" sz="1600" dirty="0">
                <a:latin typeface="Cambria" panose="02040503050406030204" pitchFamily="18" charset="0"/>
              </a:rPr>
              <a:t>KEERTHI CHINTA             		-	 UI Developer, Documentation</a:t>
            </a:r>
          </a:p>
          <a:p>
            <a:r>
              <a:rPr lang="en-US" sz="1600" dirty="0">
                <a:latin typeface="Cambria" panose="02040503050406030204" pitchFamily="18" charset="0"/>
              </a:rPr>
              <a:t>SAISREE GUMMADI             		-	 UI Developer, Presentation</a:t>
            </a:r>
          </a:p>
          <a:p>
            <a:r>
              <a:rPr lang="en-US" sz="1600" dirty="0">
                <a:latin typeface="Cambria" panose="02040503050406030204" pitchFamily="18" charset="0"/>
              </a:rPr>
              <a:t>VISHWANATH REDDY RAMAYYAGARI  	-	 Database, Documentation     </a:t>
            </a:r>
          </a:p>
          <a:p>
            <a:r>
              <a:rPr lang="en-US" sz="1600" dirty="0">
                <a:latin typeface="Cambria" panose="02040503050406030204" pitchFamily="18" charset="0"/>
              </a:rPr>
              <a:t>SURVI VIDIT DATTA           		-	 Backend Developer, Presentation  </a:t>
            </a:r>
          </a:p>
          <a:p>
            <a:r>
              <a:rPr lang="en-US" sz="1600" dirty="0">
                <a:latin typeface="Cambria" panose="02040503050406030204" pitchFamily="18" charset="0"/>
              </a:rPr>
              <a:t>CHANIKYA DEVARAPALLI     		-	 Backend Developer, Testing</a:t>
            </a:r>
          </a:p>
          <a:p>
            <a:r>
              <a:rPr lang="en-US" sz="1600" dirty="0">
                <a:latin typeface="Cambria" panose="02040503050406030204" pitchFamily="18" charset="0"/>
              </a:rPr>
              <a:t>SHIRIDI CHAITANYA SANDHYALA      	-	 Database, UI Developer</a:t>
            </a: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2480956"/>
            <a:ext cx="2112264"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4529023"/>
            <a:ext cx="2107363"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717828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3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FAF52-262D-5F47-A374-E61287A857D9}"/>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D0ADDE7B-742E-864F-B613-AE844D740F6C}"/>
              </a:ext>
            </a:extLst>
          </p:cNvPr>
          <p:cNvSpPr>
            <a:spLocks noGrp="1"/>
          </p:cNvSpPr>
          <p:nvPr>
            <p:ph idx="1"/>
          </p:nvPr>
        </p:nvSpPr>
        <p:spPr>
          <a:xfrm>
            <a:off x="0" y="0"/>
            <a:ext cx="12192000" cy="6176963"/>
          </a:xfrm>
        </p:spPr>
        <p:txBody>
          <a:bodyPr/>
          <a:lstStyle/>
          <a:p>
            <a:pPr marL="0" indent="0">
              <a:buNone/>
            </a:pPr>
            <a:endParaRPr lang="en-US" dirty="0"/>
          </a:p>
        </p:txBody>
      </p:sp>
      <p:sp>
        <p:nvSpPr>
          <p:cNvPr id="4" name="Rectangle 3">
            <a:extLst>
              <a:ext uri="{FF2B5EF4-FFF2-40B4-BE49-F238E27FC236}">
                <a16:creationId xmlns:a16="http://schemas.microsoft.com/office/drawing/2014/main" id="{78FA9DD8-6F5A-264C-BCC2-C1FF205C5E60}"/>
              </a:ext>
            </a:extLst>
          </p:cNvPr>
          <p:cNvSpPr/>
          <p:nvPr/>
        </p:nvSpPr>
        <p:spPr>
          <a:xfrm>
            <a:off x="0" y="0"/>
            <a:ext cx="11887200" cy="6858000"/>
          </a:xfrm>
          <a:prstGeom prst="rect">
            <a:avLst/>
          </a:prstGeom>
          <a:gradFill>
            <a:gsLst>
              <a:gs pos="0">
                <a:schemeClr val="accent1">
                  <a:lumMod val="5000"/>
                  <a:lumOff val="95000"/>
                </a:schemeClr>
              </a:gs>
              <a:gs pos="27000">
                <a:schemeClr val="accent1">
                  <a:lumMod val="45000"/>
                  <a:lumOff val="55000"/>
                </a:schemeClr>
              </a:gs>
              <a:gs pos="65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THANK YOU</a:t>
            </a:r>
          </a:p>
        </p:txBody>
      </p:sp>
      <p:sp>
        <p:nvSpPr>
          <p:cNvPr id="5" name="Rectangle 4">
            <a:extLst>
              <a:ext uri="{FF2B5EF4-FFF2-40B4-BE49-F238E27FC236}">
                <a16:creationId xmlns:a16="http://schemas.microsoft.com/office/drawing/2014/main" id="{B3F08E12-27D7-1F4F-A7BF-40AC789C81D0}"/>
              </a:ext>
            </a:extLst>
          </p:cNvPr>
          <p:cNvSpPr/>
          <p:nvPr/>
        </p:nvSpPr>
        <p:spPr>
          <a:xfrm>
            <a:off x="152400" y="0"/>
            <a:ext cx="11734800" cy="6858000"/>
          </a:xfrm>
          <a:prstGeom prst="rect">
            <a:avLst/>
          </a:prstGeom>
          <a:gradFill>
            <a:gsLst>
              <a:gs pos="0">
                <a:schemeClr val="accent1">
                  <a:lumMod val="5000"/>
                  <a:lumOff val="95000"/>
                </a:schemeClr>
              </a:gs>
              <a:gs pos="27000">
                <a:schemeClr val="accent1">
                  <a:lumMod val="45000"/>
                  <a:lumOff val="55000"/>
                </a:schemeClr>
              </a:gs>
              <a:gs pos="65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THANK YOU</a:t>
            </a:r>
          </a:p>
        </p:txBody>
      </p:sp>
      <p:sp>
        <p:nvSpPr>
          <p:cNvPr id="6" name="Rectangle 5">
            <a:extLst>
              <a:ext uri="{FF2B5EF4-FFF2-40B4-BE49-F238E27FC236}">
                <a16:creationId xmlns:a16="http://schemas.microsoft.com/office/drawing/2014/main" id="{E89B44BB-CCA9-A246-9FC7-54916D269DCD}"/>
              </a:ext>
            </a:extLst>
          </p:cNvPr>
          <p:cNvSpPr/>
          <p:nvPr/>
        </p:nvSpPr>
        <p:spPr>
          <a:xfrm>
            <a:off x="0" y="0"/>
            <a:ext cx="11887200" cy="6858000"/>
          </a:xfrm>
          <a:prstGeom prst="rect">
            <a:avLst/>
          </a:prstGeom>
          <a:gradFill>
            <a:gsLst>
              <a:gs pos="0">
                <a:schemeClr val="accent1">
                  <a:lumMod val="5000"/>
                  <a:lumOff val="95000"/>
                </a:schemeClr>
              </a:gs>
              <a:gs pos="27000">
                <a:schemeClr val="accent1">
                  <a:lumMod val="45000"/>
                  <a:lumOff val="55000"/>
                </a:schemeClr>
              </a:gs>
              <a:gs pos="65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latin typeface="Cambria" panose="02040503050406030204" pitchFamily="18" charset="0"/>
              </a:rPr>
              <a:t>THANK YOU</a:t>
            </a:r>
          </a:p>
        </p:txBody>
      </p:sp>
    </p:spTree>
    <p:extLst>
      <p:ext uri="{BB962C8B-B14F-4D97-AF65-F5344CB8AC3E}">
        <p14:creationId xmlns:p14="http://schemas.microsoft.com/office/powerpoint/2010/main" val="379369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564</Words>
  <Application>Microsoft Macintosh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vt:lpstr>
      <vt:lpstr>Office Theme</vt:lpstr>
      <vt:lpstr>Deliverable 1</vt:lpstr>
      <vt:lpstr>Team Details</vt:lpstr>
      <vt:lpstr>Project Description</vt:lpstr>
      <vt:lpstr>Project Description cont….</vt:lpstr>
      <vt:lpstr>Technology|Platforms</vt:lpstr>
      <vt:lpstr>Risks</vt:lpstr>
      <vt:lpstr>Risks</vt:lpstr>
      <vt:lpstr>Team Member Roles: </vt:lpstr>
      <vt:lpstr>THANK YOU</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Deliverable 1</dc:title>
  <dc:creator>Koneti, Akshay</dc:creator>
  <cp:lastModifiedBy>Microsoft Office User</cp:lastModifiedBy>
  <cp:revision>20</cp:revision>
  <dcterms:created xsi:type="dcterms:W3CDTF">2020-09-10T03:41:01Z</dcterms:created>
  <dcterms:modified xsi:type="dcterms:W3CDTF">2021-09-11T04:30:42Z</dcterms:modified>
</cp:coreProperties>
</file>