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48"/>
  </p:normalViewPr>
  <p:slideViewPr>
    <p:cSldViewPr snapToGrid="0" snapToObjects="1">
      <p:cViewPr varScale="1">
        <p:scale>
          <a:sx n="90" d="100"/>
          <a:sy n="90" d="100"/>
        </p:scale>
        <p:origin x="232"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6396-EE51-C941-8EA6-D184FA4774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0A52B0-559A-FE48-B04A-BE9D59EAEF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A54C47-906D-A74C-80BE-4C7CB3108928}"/>
              </a:ext>
            </a:extLst>
          </p:cNvPr>
          <p:cNvSpPr>
            <a:spLocks noGrp="1"/>
          </p:cNvSpPr>
          <p:nvPr>
            <p:ph type="dt" sz="half" idx="10"/>
          </p:nvPr>
        </p:nvSpPr>
        <p:spPr/>
        <p:txBody>
          <a:bodyPr/>
          <a:lstStyle/>
          <a:p>
            <a:fld id="{5642A2A5-31A5-364B-B49B-B544C1C104E5}" type="datetimeFigureOut">
              <a:rPr lang="en-US" smtClean="0"/>
              <a:t>11/19/21</a:t>
            </a:fld>
            <a:endParaRPr lang="en-US"/>
          </a:p>
        </p:txBody>
      </p:sp>
      <p:sp>
        <p:nvSpPr>
          <p:cNvPr id="5" name="Footer Placeholder 4">
            <a:extLst>
              <a:ext uri="{FF2B5EF4-FFF2-40B4-BE49-F238E27FC236}">
                <a16:creationId xmlns:a16="http://schemas.microsoft.com/office/drawing/2014/main" id="{1BF66F0E-0793-4F4E-BCA2-753EDCBF2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A89DB-E982-F343-B464-7E1AFF4CE2BC}"/>
              </a:ext>
            </a:extLst>
          </p:cNvPr>
          <p:cNvSpPr>
            <a:spLocks noGrp="1"/>
          </p:cNvSpPr>
          <p:nvPr>
            <p:ph type="sldNum" sz="quarter" idx="12"/>
          </p:nvPr>
        </p:nvSpPr>
        <p:spPr/>
        <p:txBody>
          <a:bodyPr/>
          <a:lstStyle/>
          <a:p>
            <a:fld id="{E6A79E8C-789C-684E-B221-86BAB83B6222}" type="slidenum">
              <a:rPr lang="en-US" smtClean="0"/>
              <a:t>‹#›</a:t>
            </a:fld>
            <a:endParaRPr lang="en-US"/>
          </a:p>
        </p:txBody>
      </p:sp>
    </p:spTree>
    <p:extLst>
      <p:ext uri="{BB962C8B-B14F-4D97-AF65-F5344CB8AC3E}">
        <p14:creationId xmlns:p14="http://schemas.microsoft.com/office/powerpoint/2010/main" val="2735699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F23D9-B99D-D940-8E25-C952BCDA28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C8BA46-E273-2246-9582-BF599DDF38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84067-4E81-7C48-828C-AFB4E235C7EE}"/>
              </a:ext>
            </a:extLst>
          </p:cNvPr>
          <p:cNvSpPr>
            <a:spLocks noGrp="1"/>
          </p:cNvSpPr>
          <p:nvPr>
            <p:ph type="dt" sz="half" idx="10"/>
          </p:nvPr>
        </p:nvSpPr>
        <p:spPr/>
        <p:txBody>
          <a:bodyPr/>
          <a:lstStyle/>
          <a:p>
            <a:fld id="{5642A2A5-31A5-364B-B49B-B544C1C104E5}" type="datetimeFigureOut">
              <a:rPr lang="en-US" smtClean="0"/>
              <a:t>11/19/21</a:t>
            </a:fld>
            <a:endParaRPr lang="en-US"/>
          </a:p>
        </p:txBody>
      </p:sp>
      <p:sp>
        <p:nvSpPr>
          <p:cNvPr id="5" name="Footer Placeholder 4">
            <a:extLst>
              <a:ext uri="{FF2B5EF4-FFF2-40B4-BE49-F238E27FC236}">
                <a16:creationId xmlns:a16="http://schemas.microsoft.com/office/drawing/2014/main" id="{66DEB0ED-61D3-364A-96E2-A8284B9A2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93F65-FC1B-6A47-A7F0-05852BF66AF2}"/>
              </a:ext>
            </a:extLst>
          </p:cNvPr>
          <p:cNvSpPr>
            <a:spLocks noGrp="1"/>
          </p:cNvSpPr>
          <p:nvPr>
            <p:ph type="sldNum" sz="quarter" idx="12"/>
          </p:nvPr>
        </p:nvSpPr>
        <p:spPr/>
        <p:txBody>
          <a:bodyPr/>
          <a:lstStyle/>
          <a:p>
            <a:fld id="{E6A79E8C-789C-684E-B221-86BAB83B6222}" type="slidenum">
              <a:rPr lang="en-US" smtClean="0"/>
              <a:t>‹#›</a:t>
            </a:fld>
            <a:endParaRPr lang="en-US"/>
          </a:p>
        </p:txBody>
      </p:sp>
    </p:spTree>
    <p:extLst>
      <p:ext uri="{BB962C8B-B14F-4D97-AF65-F5344CB8AC3E}">
        <p14:creationId xmlns:p14="http://schemas.microsoft.com/office/powerpoint/2010/main" val="2603399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D5C9ED-A94C-7749-B888-E2CD21DFDE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36B38C-5740-604E-B38B-22E02F582C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1661B1-5132-F940-9BF0-B4F217FBBFDE}"/>
              </a:ext>
            </a:extLst>
          </p:cNvPr>
          <p:cNvSpPr>
            <a:spLocks noGrp="1"/>
          </p:cNvSpPr>
          <p:nvPr>
            <p:ph type="dt" sz="half" idx="10"/>
          </p:nvPr>
        </p:nvSpPr>
        <p:spPr/>
        <p:txBody>
          <a:bodyPr/>
          <a:lstStyle/>
          <a:p>
            <a:fld id="{5642A2A5-31A5-364B-B49B-B544C1C104E5}" type="datetimeFigureOut">
              <a:rPr lang="en-US" smtClean="0"/>
              <a:t>11/19/21</a:t>
            </a:fld>
            <a:endParaRPr lang="en-US"/>
          </a:p>
        </p:txBody>
      </p:sp>
      <p:sp>
        <p:nvSpPr>
          <p:cNvPr id="5" name="Footer Placeholder 4">
            <a:extLst>
              <a:ext uri="{FF2B5EF4-FFF2-40B4-BE49-F238E27FC236}">
                <a16:creationId xmlns:a16="http://schemas.microsoft.com/office/drawing/2014/main" id="{B0A90E1E-E5A2-DF43-ADA0-609B18EBE5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2A756-820A-1B4A-99CC-8312C8E32BB8}"/>
              </a:ext>
            </a:extLst>
          </p:cNvPr>
          <p:cNvSpPr>
            <a:spLocks noGrp="1"/>
          </p:cNvSpPr>
          <p:nvPr>
            <p:ph type="sldNum" sz="quarter" idx="12"/>
          </p:nvPr>
        </p:nvSpPr>
        <p:spPr/>
        <p:txBody>
          <a:bodyPr/>
          <a:lstStyle/>
          <a:p>
            <a:fld id="{E6A79E8C-789C-684E-B221-86BAB83B6222}" type="slidenum">
              <a:rPr lang="en-US" smtClean="0"/>
              <a:t>‹#›</a:t>
            </a:fld>
            <a:endParaRPr lang="en-US"/>
          </a:p>
        </p:txBody>
      </p:sp>
    </p:spTree>
    <p:extLst>
      <p:ext uri="{BB962C8B-B14F-4D97-AF65-F5344CB8AC3E}">
        <p14:creationId xmlns:p14="http://schemas.microsoft.com/office/powerpoint/2010/main" val="1198227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07C3-3DE0-7F47-8769-F970CD4D1D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18DA47-8CA5-2E47-A64A-C76AB62483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33FFC0-C477-4144-B42D-21EA4215027D}"/>
              </a:ext>
            </a:extLst>
          </p:cNvPr>
          <p:cNvSpPr>
            <a:spLocks noGrp="1"/>
          </p:cNvSpPr>
          <p:nvPr>
            <p:ph type="dt" sz="half" idx="10"/>
          </p:nvPr>
        </p:nvSpPr>
        <p:spPr/>
        <p:txBody>
          <a:bodyPr/>
          <a:lstStyle/>
          <a:p>
            <a:fld id="{5642A2A5-31A5-364B-B49B-B544C1C104E5}" type="datetimeFigureOut">
              <a:rPr lang="en-US" smtClean="0"/>
              <a:t>11/19/21</a:t>
            </a:fld>
            <a:endParaRPr lang="en-US"/>
          </a:p>
        </p:txBody>
      </p:sp>
      <p:sp>
        <p:nvSpPr>
          <p:cNvPr id="5" name="Footer Placeholder 4">
            <a:extLst>
              <a:ext uri="{FF2B5EF4-FFF2-40B4-BE49-F238E27FC236}">
                <a16:creationId xmlns:a16="http://schemas.microsoft.com/office/drawing/2014/main" id="{4BE866D1-4545-7F48-8EFA-4E1CF5F50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D05EB-3DEB-DA42-8F0D-C2D6C6F809B1}"/>
              </a:ext>
            </a:extLst>
          </p:cNvPr>
          <p:cNvSpPr>
            <a:spLocks noGrp="1"/>
          </p:cNvSpPr>
          <p:nvPr>
            <p:ph type="sldNum" sz="quarter" idx="12"/>
          </p:nvPr>
        </p:nvSpPr>
        <p:spPr/>
        <p:txBody>
          <a:bodyPr/>
          <a:lstStyle/>
          <a:p>
            <a:fld id="{E6A79E8C-789C-684E-B221-86BAB83B6222}" type="slidenum">
              <a:rPr lang="en-US" smtClean="0"/>
              <a:t>‹#›</a:t>
            </a:fld>
            <a:endParaRPr lang="en-US"/>
          </a:p>
        </p:txBody>
      </p:sp>
    </p:spTree>
    <p:extLst>
      <p:ext uri="{BB962C8B-B14F-4D97-AF65-F5344CB8AC3E}">
        <p14:creationId xmlns:p14="http://schemas.microsoft.com/office/powerpoint/2010/main" val="2867337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BB95B-A148-254C-959B-E56087A43B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0530D8-F9E1-5F4C-8CAB-1B1FA20486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D8DF29-D898-1B4F-8DD1-40F44B21A5EC}"/>
              </a:ext>
            </a:extLst>
          </p:cNvPr>
          <p:cNvSpPr>
            <a:spLocks noGrp="1"/>
          </p:cNvSpPr>
          <p:nvPr>
            <p:ph type="dt" sz="half" idx="10"/>
          </p:nvPr>
        </p:nvSpPr>
        <p:spPr/>
        <p:txBody>
          <a:bodyPr/>
          <a:lstStyle/>
          <a:p>
            <a:fld id="{5642A2A5-31A5-364B-B49B-B544C1C104E5}" type="datetimeFigureOut">
              <a:rPr lang="en-US" smtClean="0"/>
              <a:t>11/19/21</a:t>
            </a:fld>
            <a:endParaRPr lang="en-US"/>
          </a:p>
        </p:txBody>
      </p:sp>
      <p:sp>
        <p:nvSpPr>
          <p:cNvPr id="5" name="Footer Placeholder 4">
            <a:extLst>
              <a:ext uri="{FF2B5EF4-FFF2-40B4-BE49-F238E27FC236}">
                <a16:creationId xmlns:a16="http://schemas.microsoft.com/office/drawing/2014/main" id="{E03D4FE1-7CF4-CE4F-8954-4254BB1DD8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4B4A9-08F1-9E4B-A132-B999062449AC}"/>
              </a:ext>
            </a:extLst>
          </p:cNvPr>
          <p:cNvSpPr>
            <a:spLocks noGrp="1"/>
          </p:cNvSpPr>
          <p:nvPr>
            <p:ph type="sldNum" sz="quarter" idx="12"/>
          </p:nvPr>
        </p:nvSpPr>
        <p:spPr/>
        <p:txBody>
          <a:bodyPr/>
          <a:lstStyle/>
          <a:p>
            <a:fld id="{E6A79E8C-789C-684E-B221-86BAB83B6222}" type="slidenum">
              <a:rPr lang="en-US" smtClean="0"/>
              <a:t>‹#›</a:t>
            </a:fld>
            <a:endParaRPr lang="en-US"/>
          </a:p>
        </p:txBody>
      </p:sp>
    </p:spTree>
    <p:extLst>
      <p:ext uri="{BB962C8B-B14F-4D97-AF65-F5344CB8AC3E}">
        <p14:creationId xmlns:p14="http://schemas.microsoft.com/office/powerpoint/2010/main" val="420936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6263C-2AC7-5749-9D6B-34DDDDAA19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43B83D-7DBA-DD49-B5B1-5AA51265A1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A5B931-ADFC-1B4C-8FAE-E3CF2C4A93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6715BD-9A58-7843-981F-7D83FB4C0229}"/>
              </a:ext>
            </a:extLst>
          </p:cNvPr>
          <p:cNvSpPr>
            <a:spLocks noGrp="1"/>
          </p:cNvSpPr>
          <p:nvPr>
            <p:ph type="dt" sz="half" idx="10"/>
          </p:nvPr>
        </p:nvSpPr>
        <p:spPr/>
        <p:txBody>
          <a:bodyPr/>
          <a:lstStyle/>
          <a:p>
            <a:fld id="{5642A2A5-31A5-364B-B49B-B544C1C104E5}" type="datetimeFigureOut">
              <a:rPr lang="en-US" smtClean="0"/>
              <a:t>11/19/21</a:t>
            </a:fld>
            <a:endParaRPr lang="en-US"/>
          </a:p>
        </p:txBody>
      </p:sp>
      <p:sp>
        <p:nvSpPr>
          <p:cNvPr id="6" name="Footer Placeholder 5">
            <a:extLst>
              <a:ext uri="{FF2B5EF4-FFF2-40B4-BE49-F238E27FC236}">
                <a16:creationId xmlns:a16="http://schemas.microsoft.com/office/drawing/2014/main" id="{62AA87A9-29EA-A54E-8512-54C86FA08B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BF7552-CFE9-2E4E-B8C0-C62B3A46C2AD}"/>
              </a:ext>
            </a:extLst>
          </p:cNvPr>
          <p:cNvSpPr>
            <a:spLocks noGrp="1"/>
          </p:cNvSpPr>
          <p:nvPr>
            <p:ph type="sldNum" sz="quarter" idx="12"/>
          </p:nvPr>
        </p:nvSpPr>
        <p:spPr/>
        <p:txBody>
          <a:bodyPr/>
          <a:lstStyle/>
          <a:p>
            <a:fld id="{E6A79E8C-789C-684E-B221-86BAB83B6222}" type="slidenum">
              <a:rPr lang="en-US" smtClean="0"/>
              <a:t>‹#›</a:t>
            </a:fld>
            <a:endParaRPr lang="en-US"/>
          </a:p>
        </p:txBody>
      </p:sp>
    </p:spTree>
    <p:extLst>
      <p:ext uri="{BB962C8B-B14F-4D97-AF65-F5344CB8AC3E}">
        <p14:creationId xmlns:p14="http://schemas.microsoft.com/office/powerpoint/2010/main" val="598182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F60C1-2B44-574A-AEA8-3C56801329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793D7A-B9E2-134A-9451-5B77D18F07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A7B850-7F91-7747-8659-FEE0A8A779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386E35-1A5B-C245-8A42-3D0EBF68E5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6727F6-4779-7B4B-9785-3782A009CC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C8DE5F-0FDB-F241-9019-06E275CE0FD8}"/>
              </a:ext>
            </a:extLst>
          </p:cNvPr>
          <p:cNvSpPr>
            <a:spLocks noGrp="1"/>
          </p:cNvSpPr>
          <p:nvPr>
            <p:ph type="dt" sz="half" idx="10"/>
          </p:nvPr>
        </p:nvSpPr>
        <p:spPr/>
        <p:txBody>
          <a:bodyPr/>
          <a:lstStyle/>
          <a:p>
            <a:fld id="{5642A2A5-31A5-364B-B49B-B544C1C104E5}" type="datetimeFigureOut">
              <a:rPr lang="en-US" smtClean="0"/>
              <a:t>11/19/21</a:t>
            </a:fld>
            <a:endParaRPr lang="en-US"/>
          </a:p>
        </p:txBody>
      </p:sp>
      <p:sp>
        <p:nvSpPr>
          <p:cNvPr id="8" name="Footer Placeholder 7">
            <a:extLst>
              <a:ext uri="{FF2B5EF4-FFF2-40B4-BE49-F238E27FC236}">
                <a16:creationId xmlns:a16="http://schemas.microsoft.com/office/drawing/2014/main" id="{4AEB087E-BA26-AD4C-B736-DFBC1C19B6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4CE4AE-5932-2447-9402-6CB970E6FF2E}"/>
              </a:ext>
            </a:extLst>
          </p:cNvPr>
          <p:cNvSpPr>
            <a:spLocks noGrp="1"/>
          </p:cNvSpPr>
          <p:nvPr>
            <p:ph type="sldNum" sz="quarter" idx="12"/>
          </p:nvPr>
        </p:nvSpPr>
        <p:spPr/>
        <p:txBody>
          <a:bodyPr/>
          <a:lstStyle/>
          <a:p>
            <a:fld id="{E6A79E8C-789C-684E-B221-86BAB83B6222}" type="slidenum">
              <a:rPr lang="en-US" smtClean="0"/>
              <a:t>‹#›</a:t>
            </a:fld>
            <a:endParaRPr lang="en-US"/>
          </a:p>
        </p:txBody>
      </p:sp>
    </p:spTree>
    <p:extLst>
      <p:ext uri="{BB962C8B-B14F-4D97-AF65-F5344CB8AC3E}">
        <p14:creationId xmlns:p14="http://schemas.microsoft.com/office/powerpoint/2010/main" val="2960517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FEF95-D9DC-8F47-8337-6083090BE8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CDC5DC-89FC-2146-8F38-30194268EC82}"/>
              </a:ext>
            </a:extLst>
          </p:cNvPr>
          <p:cNvSpPr>
            <a:spLocks noGrp="1"/>
          </p:cNvSpPr>
          <p:nvPr>
            <p:ph type="dt" sz="half" idx="10"/>
          </p:nvPr>
        </p:nvSpPr>
        <p:spPr/>
        <p:txBody>
          <a:bodyPr/>
          <a:lstStyle/>
          <a:p>
            <a:fld id="{5642A2A5-31A5-364B-B49B-B544C1C104E5}" type="datetimeFigureOut">
              <a:rPr lang="en-US" smtClean="0"/>
              <a:t>11/19/21</a:t>
            </a:fld>
            <a:endParaRPr lang="en-US"/>
          </a:p>
        </p:txBody>
      </p:sp>
      <p:sp>
        <p:nvSpPr>
          <p:cNvPr id="4" name="Footer Placeholder 3">
            <a:extLst>
              <a:ext uri="{FF2B5EF4-FFF2-40B4-BE49-F238E27FC236}">
                <a16:creationId xmlns:a16="http://schemas.microsoft.com/office/drawing/2014/main" id="{B6A909CD-30D1-C94F-B1A5-7E41C88197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A69D91-9788-154C-9FED-16E208CE5289}"/>
              </a:ext>
            </a:extLst>
          </p:cNvPr>
          <p:cNvSpPr>
            <a:spLocks noGrp="1"/>
          </p:cNvSpPr>
          <p:nvPr>
            <p:ph type="sldNum" sz="quarter" idx="12"/>
          </p:nvPr>
        </p:nvSpPr>
        <p:spPr/>
        <p:txBody>
          <a:bodyPr/>
          <a:lstStyle/>
          <a:p>
            <a:fld id="{E6A79E8C-789C-684E-B221-86BAB83B6222}" type="slidenum">
              <a:rPr lang="en-US" smtClean="0"/>
              <a:t>‹#›</a:t>
            </a:fld>
            <a:endParaRPr lang="en-US"/>
          </a:p>
        </p:txBody>
      </p:sp>
    </p:spTree>
    <p:extLst>
      <p:ext uri="{BB962C8B-B14F-4D97-AF65-F5344CB8AC3E}">
        <p14:creationId xmlns:p14="http://schemas.microsoft.com/office/powerpoint/2010/main" val="1391479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D6E555-256C-2946-9956-8C70C2167EFC}"/>
              </a:ext>
            </a:extLst>
          </p:cNvPr>
          <p:cNvSpPr>
            <a:spLocks noGrp="1"/>
          </p:cNvSpPr>
          <p:nvPr>
            <p:ph type="dt" sz="half" idx="10"/>
          </p:nvPr>
        </p:nvSpPr>
        <p:spPr/>
        <p:txBody>
          <a:bodyPr/>
          <a:lstStyle/>
          <a:p>
            <a:fld id="{5642A2A5-31A5-364B-B49B-B544C1C104E5}" type="datetimeFigureOut">
              <a:rPr lang="en-US" smtClean="0"/>
              <a:t>11/19/21</a:t>
            </a:fld>
            <a:endParaRPr lang="en-US"/>
          </a:p>
        </p:txBody>
      </p:sp>
      <p:sp>
        <p:nvSpPr>
          <p:cNvPr id="3" name="Footer Placeholder 2">
            <a:extLst>
              <a:ext uri="{FF2B5EF4-FFF2-40B4-BE49-F238E27FC236}">
                <a16:creationId xmlns:a16="http://schemas.microsoft.com/office/drawing/2014/main" id="{18210F3A-0BC3-674A-AB9E-9BAC5E403A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94D495-FBAA-7149-A4C8-FBEDF4D8E3BE}"/>
              </a:ext>
            </a:extLst>
          </p:cNvPr>
          <p:cNvSpPr>
            <a:spLocks noGrp="1"/>
          </p:cNvSpPr>
          <p:nvPr>
            <p:ph type="sldNum" sz="quarter" idx="12"/>
          </p:nvPr>
        </p:nvSpPr>
        <p:spPr/>
        <p:txBody>
          <a:bodyPr/>
          <a:lstStyle/>
          <a:p>
            <a:fld id="{E6A79E8C-789C-684E-B221-86BAB83B6222}" type="slidenum">
              <a:rPr lang="en-US" smtClean="0"/>
              <a:t>‹#›</a:t>
            </a:fld>
            <a:endParaRPr lang="en-US"/>
          </a:p>
        </p:txBody>
      </p:sp>
    </p:spTree>
    <p:extLst>
      <p:ext uri="{BB962C8B-B14F-4D97-AF65-F5344CB8AC3E}">
        <p14:creationId xmlns:p14="http://schemas.microsoft.com/office/powerpoint/2010/main" val="3081369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23D64-4350-104C-9CA6-3992AB503F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C4E307-E90B-AB4A-A3CD-36FA279986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1FBF0C-8817-E14D-B51E-FEC2DA02F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FDB90F-CFD7-5840-B295-0970310214C1}"/>
              </a:ext>
            </a:extLst>
          </p:cNvPr>
          <p:cNvSpPr>
            <a:spLocks noGrp="1"/>
          </p:cNvSpPr>
          <p:nvPr>
            <p:ph type="dt" sz="half" idx="10"/>
          </p:nvPr>
        </p:nvSpPr>
        <p:spPr/>
        <p:txBody>
          <a:bodyPr/>
          <a:lstStyle/>
          <a:p>
            <a:fld id="{5642A2A5-31A5-364B-B49B-B544C1C104E5}" type="datetimeFigureOut">
              <a:rPr lang="en-US" smtClean="0"/>
              <a:t>11/19/21</a:t>
            </a:fld>
            <a:endParaRPr lang="en-US"/>
          </a:p>
        </p:txBody>
      </p:sp>
      <p:sp>
        <p:nvSpPr>
          <p:cNvPr id="6" name="Footer Placeholder 5">
            <a:extLst>
              <a:ext uri="{FF2B5EF4-FFF2-40B4-BE49-F238E27FC236}">
                <a16:creationId xmlns:a16="http://schemas.microsoft.com/office/drawing/2014/main" id="{E0A1C2AA-3AA2-EC42-8133-8B723B5A57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164C9-0F05-1C40-8C47-610241962797}"/>
              </a:ext>
            </a:extLst>
          </p:cNvPr>
          <p:cNvSpPr>
            <a:spLocks noGrp="1"/>
          </p:cNvSpPr>
          <p:nvPr>
            <p:ph type="sldNum" sz="quarter" idx="12"/>
          </p:nvPr>
        </p:nvSpPr>
        <p:spPr/>
        <p:txBody>
          <a:bodyPr/>
          <a:lstStyle/>
          <a:p>
            <a:fld id="{E6A79E8C-789C-684E-B221-86BAB83B6222}" type="slidenum">
              <a:rPr lang="en-US" smtClean="0"/>
              <a:t>‹#›</a:t>
            </a:fld>
            <a:endParaRPr lang="en-US"/>
          </a:p>
        </p:txBody>
      </p:sp>
    </p:spTree>
    <p:extLst>
      <p:ext uri="{BB962C8B-B14F-4D97-AF65-F5344CB8AC3E}">
        <p14:creationId xmlns:p14="http://schemas.microsoft.com/office/powerpoint/2010/main" val="158537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D1C6-D8DB-7B4D-8771-DB68BC2168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500336-89D1-CA49-AA84-E66C2AAFD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944B1B-FD2F-DD45-B268-944DD9291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CCD16D-6704-0E44-A435-1DE717BE68DB}"/>
              </a:ext>
            </a:extLst>
          </p:cNvPr>
          <p:cNvSpPr>
            <a:spLocks noGrp="1"/>
          </p:cNvSpPr>
          <p:nvPr>
            <p:ph type="dt" sz="half" idx="10"/>
          </p:nvPr>
        </p:nvSpPr>
        <p:spPr/>
        <p:txBody>
          <a:bodyPr/>
          <a:lstStyle/>
          <a:p>
            <a:fld id="{5642A2A5-31A5-364B-B49B-B544C1C104E5}" type="datetimeFigureOut">
              <a:rPr lang="en-US" smtClean="0"/>
              <a:t>11/19/21</a:t>
            </a:fld>
            <a:endParaRPr lang="en-US"/>
          </a:p>
        </p:txBody>
      </p:sp>
      <p:sp>
        <p:nvSpPr>
          <p:cNvPr id="6" name="Footer Placeholder 5">
            <a:extLst>
              <a:ext uri="{FF2B5EF4-FFF2-40B4-BE49-F238E27FC236}">
                <a16:creationId xmlns:a16="http://schemas.microsoft.com/office/drawing/2014/main" id="{E259CE42-31C7-5F4D-883E-065013514B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676411-1E40-BE4C-8F53-80D0A446037D}"/>
              </a:ext>
            </a:extLst>
          </p:cNvPr>
          <p:cNvSpPr>
            <a:spLocks noGrp="1"/>
          </p:cNvSpPr>
          <p:nvPr>
            <p:ph type="sldNum" sz="quarter" idx="12"/>
          </p:nvPr>
        </p:nvSpPr>
        <p:spPr/>
        <p:txBody>
          <a:bodyPr/>
          <a:lstStyle/>
          <a:p>
            <a:fld id="{E6A79E8C-789C-684E-B221-86BAB83B6222}" type="slidenum">
              <a:rPr lang="en-US" smtClean="0"/>
              <a:t>‹#›</a:t>
            </a:fld>
            <a:endParaRPr lang="en-US"/>
          </a:p>
        </p:txBody>
      </p:sp>
    </p:spTree>
    <p:extLst>
      <p:ext uri="{BB962C8B-B14F-4D97-AF65-F5344CB8AC3E}">
        <p14:creationId xmlns:p14="http://schemas.microsoft.com/office/powerpoint/2010/main" val="3461189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D857D6-39CB-2D45-B8CA-89FE61F3D8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9F49F3-1C4D-BF46-A9E0-98BF2F37A4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D50C4B-14F3-014D-8715-C68DFBC5A6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42A2A5-31A5-364B-B49B-B544C1C104E5}" type="datetimeFigureOut">
              <a:rPr lang="en-US" smtClean="0"/>
              <a:t>11/19/21</a:t>
            </a:fld>
            <a:endParaRPr lang="en-US"/>
          </a:p>
        </p:txBody>
      </p:sp>
      <p:sp>
        <p:nvSpPr>
          <p:cNvPr id="5" name="Footer Placeholder 4">
            <a:extLst>
              <a:ext uri="{FF2B5EF4-FFF2-40B4-BE49-F238E27FC236}">
                <a16:creationId xmlns:a16="http://schemas.microsoft.com/office/drawing/2014/main" id="{DB1FD611-E225-9942-97A8-FEF2F34F9B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E9301F-2EB3-3146-9F9B-CAC14FD196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A79E8C-789C-684E-B221-86BAB83B6222}" type="slidenum">
              <a:rPr lang="en-US" smtClean="0"/>
              <a:t>‹#›</a:t>
            </a:fld>
            <a:endParaRPr lang="en-US"/>
          </a:p>
        </p:txBody>
      </p:sp>
    </p:spTree>
    <p:extLst>
      <p:ext uri="{BB962C8B-B14F-4D97-AF65-F5344CB8AC3E}">
        <p14:creationId xmlns:p14="http://schemas.microsoft.com/office/powerpoint/2010/main" val="2551163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BGRectangle">
            <a:extLst>
              <a:ext uri="{FF2B5EF4-FFF2-40B4-BE49-F238E27FC236}">
                <a16:creationId xmlns:a16="http://schemas.microsoft.com/office/drawing/2014/main" id="{89C1B8B3-9FDD-4D8C-9C4D-2FD7CFA2F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4" descr="Blue digital binary data on a screen">
            <a:extLst>
              <a:ext uri="{FF2B5EF4-FFF2-40B4-BE49-F238E27FC236}">
                <a16:creationId xmlns:a16="http://schemas.microsoft.com/office/drawing/2014/main" id="{064EA71B-449D-4395-A67A-6A78A4A34169}"/>
              </a:ext>
            </a:extLst>
          </p:cNvPr>
          <p:cNvPicPr>
            <a:picLocks noChangeAspect="1"/>
          </p:cNvPicPr>
          <p:nvPr/>
        </p:nvPicPr>
        <p:blipFill rotWithShape="1">
          <a:blip r:embed="rId2">
            <a:alphaModFix amt="50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4514DD5E-F1FF-9D42-8AA9-2572FD28197E}"/>
              </a:ext>
            </a:extLst>
          </p:cNvPr>
          <p:cNvSpPr>
            <a:spLocks noGrp="1"/>
          </p:cNvSpPr>
          <p:nvPr>
            <p:ph type="ctrTitle"/>
          </p:nvPr>
        </p:nvSpPr>
        <p:spPr>
          <a:xfrm>
            <a:off x="907480" y="1200152"/>
            <a:ext cx="6897171" cy="4457696"/>
          </a:xfrm>
        </p:spPr>
        <p:txBody>
          <a:bodyPr anchor="ctr">
            <a:normAutofit/>
          </a:bodyPr>
          <a:lstStyle/>
          <a:p>
            <a:pPr algn="r"/>
            <a:r>
              <a:rPr lang="en-US" sz="8000" dirty="0">
                <a:solidFill>
                  <a:srgbClr val="FFFFFF"/>
                </a:solidFill>
              </a:rPr>
              <a:t>TECHNO 8</a:t>
            </a:r>
          </a:p>
        </p:txBody>
      </p:sp>
      <p:sp>
        <p:nvSpPr>
          <p:cNvPr id="3" name="Subtitle 2">
            <a:extLst>
              <a:ext uri="{FF2B5EF4-FFF2-40B4-BE49-F238E27FC236}">
                <a16:creationId xmlns:a16="http://schemas.microsoft.com/office/drawing/2014/main" id="{BCEE8F98-B45C-4A4D-8F7D-7C1EFD775F9D}"/>
              </a:ext>
            </a:extLst>
          </p:cNvPr>
          <p:cNvSpPr>
            <a:spLocks noGrp="1"/>
          </p:cNvSpPr>
          <p:nvPr>
            <p:ph type="subTitle" idx="1"/>
          </p:nvPr>
        </p:nvSpPr>
        <p:spPr>
          <a:xfrm>
            <a:off x="8525502" y="1200152"/>
            <a:ext cx="2816535" cy="4457696"/>
          </a:xfrm>
        </p:spPr>
        <p:txBody>
          <a:bodyPr anchor="ctr">
            <a:normAutofit/>
          </a:bodyPr>
          <a:lstStyle/>
          <a:p>
            <a:pPr algn="l"/>
            <a:endParaRPr lang="en-US" sz="2800" dirty="0">
              <a:solidFill>
                <a:srgbClr val="FFFFFF"/>
              </a:solidFill>
            </a:endParaRPr>
          </a:p>
          <a:p>
            <a:pPr algn="l"/>
            <a:endParaRPr lang="en-US" sz="2800" dirty="0">
              <a:solidFill>
                <a:srgbClr val="FFFFFF"/>
              </a:solidFill>
            </a:endParaRPr>
          </a:p>
        </p:txBody>
      </p:sp>
      <p:sp>
        <p:nvSpPr>
          <p:cNvPr id="32" name="!!Line">
            <a:extLst>
              <a:ext uri="{FF2B5EF4-FFF2-40B4-BE49-F238E27FC236}">
                <a16:creationId xmlns:a16="http://schemas.microsoft.com/office/drawing/2014/main" id="{93A9CEA1-EFF3-40F6-AB36-E232925E7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4632" y="2286000"/>
            <a:ext cx="27432" cy="2286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73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0D4524-43CB-454C-B521-18100763DF36}"/>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Risks</a:t>
            </a:r>
          </a:p>
        </p:txBody>
      </p:sp>
      <p:sp>
        <p:nvSpPr>
          <p:cNvPr id="3" name="Content Placeholder 2">
            <a:extLst>
              <a:ext uri="{FF2B5EF4-FFF2-40B4-BE49-F238E27FC236}">
                <a16:creationId xmlns:a16="http://schemas.microsoft.com/office/drawing/2014/main" id="{7491B273-8487-8E4F-BC2E-54EE3EA3F702}"/>
              </a:ext>
            </a:extLst>
          </p:cNvPr>
          <p:cNvSpPr>
            <a:spLocks noGrp="1"/>
          </p:cNvSpPr>
          <p:nvPr>
            <p:ph idx="1"/>
          </p:nvPr>
        </p:nvSpPr>
        <p:spPr>
          <a:xfrm>
            <a:off x="1371599" y="2318197"/>
            <a:ext cx="9724031" cy="3683358"/>
          </a:xfrm>
        </p:spPr>
        <p:txBody>
          <a:bodyPr anchor="ctr">
            <a:normAutofit/>
          </a:bodyPr>
          <a:lstStyle/>
          <a:p>
            <a:pPr marL="0" indent="0">
              <a:buNone/>
            </a:pPr>
            <a:r>
              <a:rPr lang="en-US" sz="2000" b="1" dirty="0"/>
              <a:t>Security Risks: </a:t>
            </a:r>
          </a:p>
          <a:p>
            <a:r>
              <a:rPr lang="en-US" sz="2000" dirty="0"/>
              <a:t>Since passwords are not encrypted, it poses a Security Risks.</a:t>
            </a:r>
          </a:p>
          <a:p>
            <a:r>
              <a:rPr lang="en-US" sz="2000" dirty="0"/>
              <a:t>Privacy Settings are not yet developed which may impose in Users discomfort.</a:t>
            </a:r>
          </a:p>
          <a:p>
            <a:endParaRPr lang="en-US" sz="2000" dirty="0"/>
          </a:p>
          <a:p>
            <a:pPr marL="0" indent="0">
              <a:buNone/>
            </a:pPr>
            <a:r>
              <a:rPr lang="en-US" sz="2000" b="1" dirty="0"/>
              <a:t>Technology Risks:</a:t>
            </a:r>
          </a:p>
          <a:p>
            <a:r>
              <a:rPr lang="en-US" sz="2000" dirty="0"/>
              <a:t>Lack of Technical Expertise.</a:t>
            </a:r>
          </a:p>
          <a:p>
            <a:pPr marL="0" indent="0">
              <a:buNone/>
            </a:pPr>
            <a:endParaRPr lang="en-US" sz="2000" b="1" dirty="0"/>
          </a:p>
          <a:p>
            <a:endParaRPr lang="en-US" sz="2000" b="1" dirty="0"/>
          </a:p>
          <a:p>
            <a:pPr marL="0" indent="0">
              <a:buNone/>
            </a:pPr>
            <a:endParaRPr lang="en-US" sz="2000" dirty="0"/>
          </a:p>
        </p:txBody>
      </p:sp>
    </p:spTree>
    <p:extLst>
      <p:ext uri="{BB962C8B-B14F-4D97-AF65-F5344CB8AC3E}">
        <p14:creationId xmlns:p14="http://schemas.microsoft.com/office/powerpoint/2010/main" val="646281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279737-1463-334A-8544-09DB7A525032}"/>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Peer Review and Feedback</a:t>
            </a:r>
          </a:p>
        </p:txBody>
      </p:sp>
      <p:sp>
        <p:nvSpPr>
          <p:cNvPr id="3" name="Content Placeholder 2">
            <a:extLst>
              <a:ext uri="{FF2B5EF4-FFF2-40B4-BE49-F238E27FC236}">
                <a16:creationId xmlns:a16="http://schemas.microsoft.com/office/drawing/2014/main" id="{CEDC15DF-EBA5-1547-948B-27F8B90697E2}"/>
              </a:ext>
            </a:extLst>
          </p:cNvPr>
          <p:cNvSpPr>
            <a:spLocks noGrp="1"/>
          </p:cNvSpPr>
          <p:nvPr>
            <p:ph idx="1"/>
          </p:nvPr>
        </p:nvSpPr>
        <p:spPr>
          <a:xfrm>
            <a:off x="1371599" y="2318197"/>
            <a:ext cx="9724031" cy="3683358"/>
          </a:xfrm>
        </p:spPr>
        <p:txBody>
          <a:bodyPr anchor="ctr">
            <a:normAutofit/>
          </a:bodyPr>
          <a:lstStyle/>
          <a:p>
            <a:pPr marL="0" indent="0">
              <a:buNone/>
            </a:pPr>
            <a:r>
              <a:rPr lang="en-US" sz="2000" b="1" dirty="0"/>
              <a:t>Feedback given by Tech8 :</a:t>
            </a:r>
          </a:p>
          <a:p>
            <a:r>
              <a:rPr lang="en-US" sz="2000" dirty="0"/>
              <a:t>We were asked to add Remember Me Capability – Accepted.</a:t>
            </a:r>
          </a:p>
          <a:p>
            <a:r>
              <a:rPr lang="en-US" sz="2000" dirty="0"/>
              <a:t>Asked to make some cosmetic changes in UI Design – Rejected.</a:t>
            </a:r>
          </a:p>
          <a:p>
            <a:r>
              <a:rPr lang="en-US" sz="2000" dirty="0"/>
              <a:t>Asked to add Find New People - Can be achieved with Existing Functionality.</a:t>
            </a:r>
          </a:p>
          <a:p>
            <a:endParaRPr lang="en-US" sz="2000" b="1" dirty="0"/>
          </a:p>
          <a:p>
            <a:pPr marL="0" indent="0">
              <a:buNone/>
            </a:pPr>
            <a:r>
              <a:rPr lang="en-US" sz="2000" b="1" dirty="0"/>
              <a:t>Code Inspection Feedback :</a:t>
            </a:r>
          </a:p>
          <a:p>
            <a:r>
              <a:rPr lang="en-US" sz="2000" dirty="0"/>
              <a:t>Missing line comments – Added wherever required.</a:t>
            </a:r>
          </a:p>
          <a:p>
            <a:r>
              <a:rPr lang="en-US" sz="2000" dirty="0"/>
              <a:t>Added Error validation Messages.</a:t>
            </a:r>
          </a:p>
        </p:txBody>
      </p:sp>
    </p:spTree>
    <p:extLst>
      <p:ext uri="{BB962C8B-B14F-4D97-AF65-F5344CB8AC3E}">
        <p14:creationId xmlns:p14="http://schemas.microsoft.com/office/powerpoint/2010/main" val="569663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1E6F58-38FE-F842-841C-20E753569F5E}"/>
              </a:ext>
            </a:extLst>
          </p:cNvPr>
          <p:cNvSpPr>
            <a:spLocks noGrp="1"/>
          </p:cNvSpPr>
          <p:nvPr>
            <p:ph type="title"/>
          </p:nvPr>
        </p:nvSpPr>
        <p:spPr>
          <a:xfrm>
            <a:off x="2026693" y="1030406"/>
            <a:ext cx="8147713" cy="3081242"/>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THANK YOU</a:t>
            </a:r>
          </a:p>
        </p:txBody>
      </p:sp>
    </p:spTree>
    <p:extLst>
      <p:ext uri="{BB962C8B-B14F-4D97-AF65-F5344CB8AC3E}">
        <p14:creationId xmlns:p14="http://schemas.microsoft.com/office/powerpoint/2010/main" val="125674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9A30B0-A08D-5246-A17E-521472DC9D22}"/>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INDEX</a:t>
            </a:r>
          </a:p>
        </p:txBody>
      </p:sp>
      <p:sp>
        <p:nvSpPr>
          <p:cNvPr id="3" name="Content Placeholder 2">
            <a:extLst>
              <a:ext uri="{FF2B5EF4-FFF2-40B4-BE49-F238E27FC236}">
                <a16:creationId xmlns:a16="http://schemas.microsoft.com/office/drawing/2014/main" id="{4226FE78-ED68-FA4B-9C52-C156871E2187}"/>
              </a:ext>
            </a:extLst>
          </p:cNvPr>
          <p:cNvSpPr>
            <a:spLocks noGrp="1"/>
          </p:cNvSpPr>
          <p:nvPr>
            <p:ph idx="1"/>
          </p:nvPr>
        </p:nvSpPr>
        <p:spPr>
          <a:xfrm>
            <a:off x="1371599" y="2318197"/>
            <a:ext cx="9724031" cy="3683358"/>
          </a:xfrm>
        </p:spPr>
        <p:txBody>
          <a:bodyPr anchor="ctr">
            <a:normAutofit/>
          </a:bodyPr>
          <a:lstStyle/>
          <a:p>
            <a:r>
              <a:rPr lang="en-US" sz="2000" dirty="0"/>
              <a:t>Project Description</a:t>
            </a:r>
          </a:p>
          <a:p>
            <a:r>
              <a:rPr lang="en-US" sz="2000" dirty="0"/>
              <a:t>Members and Code Contribution</a:t>
            </a:r>
          </a:p>
          <a:p>
            <a:r>
              <a:rPr lang="en-US" sz="2000" dirty="0"/>
              <a:t>User Roles &amp; Functionalities</a:t>
            </a:r>
          </a:p>
          <a:p>
            <a:r>
              <a:rPr lang="en-US" sz="2000" dirty="0"/>
              <a:t>System Structure</a:t>
            </a:r>
          </a:p>
          <a:p>
            <a:r>
              <a:rPr lang="en-US" sz="2000" dirty="0"/>
              <a:t>Implementation Details</a:t>
            </a:r>
          </a:p>
          <a:p>
            <a:r>
              <a:rPr lang="en-US" sz="2000" dirty="0"/>
              <a:t>Testing Experiences</a:t>
            </a:r>
          </a:p>
          <a:p>
            <a:r>
              <a:rPr lang="en-US" sz="2000" dirty="0"/>
              <a:t>Risks</a:t>
            </a:r>
          </a:p>
          <a:p>
            <a:r>
              <a:rPr lang="en-US" sz="2000" dirty="0"/>
              <a:t>Peer Review and Feedback</a:t>
            </a:r>
          </a:p>
          <a:p>
            <a:endParaRPr lang="en-US" sz="2000" dirty="0"/>
          </a:p>
        </p:txBody>
      </p:sp>
    </p:spTree>
    <p:extLst>
      <p:ext uri="{BB962C8B-B14F-4D97-AF65-F5344CB8AC3E}">
        <p14:creationId xmlns:p14="http://schemas.microsoft.com/office/powerpoint/2010/main" val="1700653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FFAFB0-9DB8-8942-BF3B-EA4928EA2E50}"/>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Project Description</a:t>
            </a:r>
          </a:p>
        </p:txBody>
      </p:sp>
      <p:sp>
        <p:nvSpPr>
          <p:cNvPr id="3" name="Content Placeholder 2">
            <a:extLst>
              <a:ext uri="{FF2B5EF4-FFF2-40B4-BE49-F238E27FC236}">
                <a16:creationId xmlns:a16="http://schemas.microsoft.com/office/drawing/2014/main" id="{A61AFAD2-BA5A-204E-A631-85282033C803}"/>
              </a:ext>
            </a:extLst>
          </p:cNvPr>
          <p:cNvSpPr>
            <a:spLocks noGrp="1"/>
          </p:cNvSpPr>
          <p:nvPr>
            <p:ph idx="1"/>
          </p:nvPr>
        </p:nvSpPr>
        <p:spPr>
          <a:xfrm>
            <a:off x="1371599" y="2318197"/>
            <a:ext cx="9724031" cy="3683358"/>
          </a:xfrm>
        </p:spPr>
        <p:txBody>
          <a:bodyPr anchor="ctr">
            <a:normAutofit/>
          </a:bodyPr>
          <a:lstStyle/>
          <a:p>
            <a:r>
              <a:rPr lang="en-US" sz="2000" dirty="0"/>
              <a:t>Developed a Question and Answer Website which connects the individual minds through questions.</a:t>
            </a:r>
          </a:p>
          <a:p>
            <a:pPr marL="0" indent="0">
              <a:buNone/>
            </a:pPr>
            <a:r>
              <a:rPr lang="en-US" sz="2000" dirty="0"/>
              <a:t>It includes features as follows:</a:t>
            </a:r>
          </a:p>
          <a:p>
            <a:r>
              <a:rPr lang="en-US" sz="2000" dirty="0"/>
              <a:t>User creates an account for signup and the same would be stored in the database.</a:t>
            </a:r>
          </a:p>
          <a:p>
            <a:r>
              <a:rPr lang="en-US" sz="2000" dirty="0"/>
              <a:t>If the user already exists, Login is required.</a:t>
            </a:r>
          </a:p>
          <a:p>
            <a:r>
              <a:rPr lang="en-US" sz="2000" dirty="0"/>
              <a:t>Successful Login helps user to post their doubts, Questions and even the views that are running in their minds as well to share their knowledge on the present trending topics like Top news, Technologies, Entertainment, Health, Education etc.</a:t>
            </a:r>
          </a:p>
          <a:p>
            <a:r>
              <a:rPr lang="en-US" sz="2000" dirty="0"/>
              <a:t>User can edit the profile if in case any wrong information is provided during the signup.</a:t>
            </a:r>
          </a:p>
        </p:txBody>
      </p:sp>
    </p:spTree>
    <p:extLst>
      <p:ext uri="{BB962C8B-B14F-4D97-AF65-F5344CB8AC3E}">
        <p14:creationId xmlns:p14="http://schemas.microsoft.com/office/powerpoint/2010/main" val="2770882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15784-8D65-8341-832A-0BB486EC24F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Project Description cont..</a:t>
            </a:r>
          </a:p>
        </p:txBody>
      </p:sp>
      <p:sp>
        <p:nvSpPr>
          <p:cNvPr id="3" name="Content Placeholder 2">
            <a:extLst>
              <a:ext uri="{FF2B5EF4-FFF2-40B4-BE49-F238E27FC236}">
                <a16:creationId xmlns:a16="http://schemas.microsoft.com/office/drawing/2014/main" id="{48245496-090D-E643-A896-E6A271DC5DA0}"/>
              </a:ext>
            </a:extLst>
          </p:cNvPr>
          <p:cNvSpPr>
            <a:spLocks noGrp="1"/>
          </p:cNvSpPr>
          <p:nvPr>
            <p:ph idx="1"/>
          </p:nvPr>
        </p:nvSpPr>
        <p:spPr>
          <a:xfrm>
            <a:off x="1371599" y="2318197"/>
            <a:ext cx="9724031" cy="3683358"/>
          </a:xfrm>
        </p:spPr>
        <p:txBody>
          <a:bodyPr anchor="ctr">
            <a:normAutofit/>
          </a:bodyPr>
          <a:lstStyle/>
          <a:p>
            <a:r>
              <a:rPr lang="en-US" sz="2000" dirty="0"/>
              <a:t>User can post their creative content which resembles the blog, Upload the images.</a:t>
            </a:r>
          </a:p>
          <a:p>
            <a:r>
              <a:rPr lang="en-US" sz="2000" dirty="0"/>
              <a:t>Implement Search Engine where the user can search for People and also search the content according to their interest</a:t>
            </a:r>
          </a:p>
          <a:p>
            <a:r>
              <a:rPr lang="en-US" sz="2000" dirty="0"/>
              <a:t>Adding pagination would divide content into discrete pages, thus presenting content in a limited and digestible manner without making it clumsy.</a:t>
            </a:r>
          </a:p>
          <a:p>
            <a:r>
              <a:rPr lang="en-US" sz="2000" dirty="0"/>
              <a:t>Using Site Maps to crawl on the browser like Google and Yahoo.</a:t>
            </a:r>
          </a:p>
          <a:p>
            <a:r>
              <a:rPr lang="en-US" sz="2000" dirty="0"/>
              <a:t>User can update, delete posts and look at his posts history anytime.</a:t>
            </a:r>
          </a:p>
          <a:p>
            <a:endParaRPr lang="en-US" sz="2000" dirty="0"/>
          </a:p>
        </p:txBody>
      </p:sp>
    </p:spTree>
    <p:extLst>
      <p:ext uri="{BB962C8B-B14F-4D97-AF65-F5344CB8AC3E}">
        <p14:creationId xmlns:p14="http://schemas.microsoft.com/office/powerpoint/2010/main" val="1889947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768F56-827B-334E-90BE-8029037E171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Members and Code Contribution</a:t>
            </a:r>
          </a:p>
        </p:txBody>
      </p:sp>
      <p:graphicFrame>
        <p:nvGraphicFramePr>
          <p:cNvPr id="4" name="Table 4">
            <a:extLst>
              <a:ext uri="{FF2B5EF4-FFF2-40B4-BE49-F238E27FC236}">
                <a16:creationId xmlns:a16="http://schemas.microsoft.com/office/drawing/2014/main" id="{7F485DBA-E9BC-314C-A85E-D38DACFE4923}"/>
              </a:ext>
            </a:extLst>
          </p:cNvPr>
          <p:cNvGraphicFramePr>
            <a:graphicFrameLocks noGrp="1"/>
          </p:cNvGraphicFramePr>
          <p:nvPr>
            <p:ph idx="1"/>
            <p:extLst>
              <p:ext uri="{D42A27DB-BD31-4B8C-83A1-F6EECF244321}">
                <p14:modId xmlns:p14="http://schemas.microsoft.com/office/powerpoint/2010/main" val="120528684"/>
              </p:ext>
            </p:extLst>
          </p:nvPr>
        </p:nvGraphicFramePr>
        <p:xfrm>
          <a:off x="838200" y="1825625"/>
          <a:ext cx="10515600" cy="33375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450148270"/>
                    </a:ext>
                  </a:extLst>
                </a:gridCol>
                <a:gridCol w="5257800">
                  <a:extLst>
                    <a:ext uri="{9D8B030D-6E8A-4147-A177-3AD203B41FA5}">
                      <a16:colId xmlns:a16="http://schemas.microsoft.com/office/drawing/2014/main" val="1941138010"/>
                    </a:ext>
                  </a:extLst>
                </a:gridCol>
              </a:tblGrid>
              <a:tr h="370840">
                <a:tc>
                  <a:txBody>
                    <a:bodyPr/>
                    <a:lstStyle/>
                    <a:p>
                      <a:pPr algn="ctr"/>
                      <a:r>
                        <a:rPr lang="en-US" dirty="0"/>
                        <a:t>Members</a:t>
                      </a:r>
                    </a:p>
                  </a:txBody>
                  <a:tcPr/>
                </a:tc>
                <a:tc>
                  <a:txBody>
                    <a:bodyPr/>
                    <a:lstStyle/>
                    <a:p>
                      <a:pPr algn="ctr"/>
                      <a:r>
                        <a:rPr lang="en-US" dirty="0"/>
                        <a:t>Contribution</a:t>
                      </a:r>
                    </a:p>
                  </a:txBody>
                  <a:tcPr/>
                </a:tc>
                <a:extLst>
                  <a:ext uri="{0D108BD9-81ED-4DB2-BD59-A6C34878D82A}">
                    <a16:rowId xmlns:a16="http://schemas.microsoft.com/office/drawing/2014/main" val="3015779397"/>
                  </a:ext>
                </a:extLst>
              </a:tr>
              <a:tr h="370840">
                <a:tc>
                  <a:txBody>
                    <a:bodyPr/>
                    <a:lstStyle/>
                    <a:p>
                      <a:pPr algn="ctr"/>
                      <a:r>
                        <a:rPr lang="en-US" dirty="0"/>
                        <a:t>DEEPTHI POTHINENI</a:t>
                      </a:r>
                    </a:p>
                  </a:txBody>
                  <a:tcPr/>
                </a:tc>
                <a:tc>
                  <a:txBody>
                    <a:bodyPr/>
                    <a:lstStyle/>
                    <a:p>
                      <a:pPr algn="ctr"/>
                      <a:r>
                        <a:rPr lang="en-US" dirty="0"/>
                        <a:t>Backend Developer, Documentation</a:t>
                      </a:r>
                    </a:p>
                  </a:txBody>
                  <a:tcPr/>
                </a:tc>
                <a:extLst>
                  <a:ext uri="{0D108BD9-81ED-4DB2-BD59-A6C34878D82A}">
                    <a16:rowId xmlns:a16="http://schemas.microsoft.com/office/drawing/2014/main" val="4066894850"/>
                  </a:ext>
                </a:extLst>
              </a:tr>
              <a:tr h="370840">
                <a:tc>
                  <a:txBody>
                    <a:bodyPr/>
                    <a:lstStyle/>
                    <a:p>
                      <a:pPr algn="ctr"/>
                      <a:r>
                        <a:rPr lang="en-US" dirty="0"/>
                        <a:t>CHANIKYA DEVARAPALLI</a:t>
                      </a:r>
                    </a:p>
                  </a:txBody>
                  <a:tcPr/>
                </a:tc>
                <a:tc>
                  <a:txBody>
                    <a:bodyPr/>
                    <a:lstStyle/>
                    <a:p>
                      <a:pPr algn="ctr"/>
                      <a:r>
                        <a:rPr lang="en-US" dirty="0"/>
                        <a:t>Backend Developer, Testing</a:t>
                      </a:r>
                    </a:p>
                  </a:txBody>
                  <a:tcPr/>
                </a:tc>
                <a:extLst>
                  <a:ext uri="{0D108BD9-81ED-4DB2-BD59-A6C34878D82A}">
                    <a16:rowId xmlns:a16="http://schemas.microsoft.com/office/drawing/2014/main" val="3914994617"/>
                  </a:ext>
                </a:extLst>
              </a:tr>
              <a:tr h="370840">
                <a:tc>
                  <a:txBody>
                    <a:bodyPr/>
                    <a:lstStyle/>
                    <a:p>
                      <a:pPr algn="ctr"/>
                      <a:r>
                        <a:rPr lang="en-US" dirty="0"/>
                        <a:t>SHIRIDI CHAITANYA SANDHYALA</a:t>
                      </a:r>
                    </a:p>
                  </a:txBody>
                  <a:tcPr/>
                </a:tc>
                <a:tc>
                  <a:txBody>
                    <a:bodyPr/>
                    <a:lstStyle/>
                    <a:p>
                      <a:pPr algn="ctr"/>
                      <a:r>
                        <a:rPr lang="en-US" dirty="0"/>
                        <a:t>UI Developer, Database</a:t>
                      </a:r>
                    </a:p>
                  </a:txBody>
                  <a:tcPr/>
                </a:tc>
                <a:extLst>
                  <a:ext uri="{0D108BD9-81ED-4DB2-BD59-A6C34878D82A}">
                    <a16:rowId xmlns:a16="http://schemas.microsoft.com/office/drawing/2014/main" val="78772268"/>
                  </a:ext>
                </a:extLst>
              </a:tr>
              <a:tr h="370840">
                <a:tc>
                  <a:txBody>
                    <a:bodyPr/>
                    <a:lstStyle/>
                    <a:p>
                      <a:pPr algn="ctr"/>
                      <a:r>
                        <a:rPr lang="en-US" dirty="0"/>
                        <a:t>SAISREE GUMMADI</a:t>
                      </a:r>
                    </a:p>
                  </a:txBody>
                  <a:tcPr/>
                </a:tc>
                <a:tc>
                  <a:txBody>
                    <a:bodyPr/>
                    <a:lstStyle/>
                    <a:p>
                      <a:pPr algn="ctr"/>
                      <a:r>
                        <a:rPr lang="en-US" dirty="0"/>
                        <a:t>UI Developer, Presentation</a:t>
                      </a:r>
                    </a:p>
                  </a:txBody>
                  <a:tcPr/>
                </a:tc>
                <a:extLst>
                  <a:ext uri="{0D108BD9-81ED-4DB2-BD59-A6C34878D82A}">
                    <a16:rowId xmlns:a16="http://schemas.microsoft.com/office/drawing/2014/main" val="4256037619"/>
                  </a:ext>
                </a:extLst>
              </a:tr>
              <a:tr h="370840">
                <a:tc>
                  <a:txBody>
                    <a:bodyPr/>
                    <a:lstStyle/>
                    <a:p>
                      <a:pPr algn="ctr"/>
                      <a:r>
                        <a:rPr lang="en-US" dirty="0"/>
                        <a:t>KEERTHI CHINTA</a:t>
                      </a:r>
                    </a:p>
                  </a:txBody>
                  <a:tcPr/>
                </a:tc>
                <a:tc>
                  <a:txBody>
                    <a:bodyPr/>
                    <a:lstStyle/>
                    <a:p>
                      <a:pPr algn="ctr"/>
                      <a:r>
                        <a:rPr lang="en-US" dirty="0"/>
                        <a:t>UI Developer, Documentation</a:t>
                      </a:r>
                    </a:p>
                  </a:txBody>
                  <a:tcPr/>
                </a:tc>
                <a:extLst>
                  <a:ext uri="{0D108BD9-81ED-4DB2-BD59-A6C34878D82A}">
                    <a16:rowId xmlns:a16="http://schemas.microsoft.com/office/drawing/2014/main" val="852211879"/>
                  </a:ext>
                </a:extLst>
              </a:tr>
              <a:tr h="370840">
                <a:tc>
                  <a:txBody>
                    <a:bodyPr/>
                    <a:lstStyle/>
                    <a:p>
                      <a:pPr algn="ctr"/>
                      <a:r>
                        <a:rPr lang="en-US" dirty="0"/>
                        <a:t>BINDU JAMMULA</a:t>
                      </a:r>
                    </a:p>
                  </a:txBody>
                  <a:tcPr/>
                </a:tc>
                <a:tc>
                  <a:txBody>
                    <a:bodyPr/>
                    <a:lstStyle/>
                    <a:p>
                      <a:pPr algn="ctr"/>
                      <a:r>
                        <a:rPr lang="en-US" dirty="0"/>
                        <a:t>Backend Developer, Testing</a:t>
                      </a:r>
                    </a:p>
                  </a:txBody>
                  <a:tcPr/>
                </a:tc>
                <a:extLst>
                  <a:ext uri="{0D108BD9-81ED-4DB2-BD59-A6C34878D82A}">
                    <a16:rowId xmlns:a16="http://schemas.microsoft.com/office/drawing/2014/main" val="2395889149"/>
                  </a:ext>
                </a:extLst>
              </a:tr>
              <a:tr h="370840">
                <a:tc>
                  <a:txBody>
                    <a:bodyPr/>
                    <a:lstStyle/>
                    <a:p>
                      <a:pPr algn="ctr"/>
                      <a:r>
                        <a:rPr lang="en-US" dirty="0"/>
                        <a:t>VISHWANATH REDDY RAMAYYAGARI</a:t>
                      </a:r>
                    </a:p>
                  </a:txBody>
                  <a:tcPr/>
                </a:tc>
                <a:tc>
                  <a:txBody>
                    <a:bodyPr/>
                    <a:lstStyle/>
                    <a:p>
                      <a:pPr algn="ctr"/>
                      <a:r>
                        <a:rPr lang="en-US" dirty="0"/>
                        <a:t>UI Developer, Database</a:t>
                      </a:r>
                    </a:p>
                  </a:txBody>
                  <a:tcPr/>
                </a:tc>
                <a:extLst>
                  <a:ext uri="{0D108BD9-81ED-4DB2-BD59-A6C34878D82A}">
                    <a16:rowId xmlns:a16="http://schemas.microsoft.com/office/drawing/2014/main" val="2815881286"/>
                  </a:ext>
                </a:extLst>
              </a:tr>
              <a:tr h="370840">
                <a:tc>
                  <a:txBody>
                    <a:bodyPr/>
                    <a:lstStyle/>
                    <a:p>
                      <a:pPr algn="ctr"/>
                      <a:r>
                        <a:rPr lang="en-US" dirty="0"/>
                        <a:t>SURVI VIDIT DATTA</a:t>
                      </a:r>
                    </a:p>
                  </a:txBody>
                  <a:tcPr/>
                </a:tc>
                <a:tc>
                  <a:txBody>
                    <a:bodyPr/>
                    <a:lstStyle/>
                    <a:p>
                      <a:pPr algn="ctr"/>
                      <a:r>
                        <a:rPr lang="en-US" dirty="0"/>
                        <a:t>Backend Developer, Testing</a:t>
                      </a:r>
                    </a:p>
                  </a:txBody>
                  <a:tcPr/>
                </a:tc>
                <a:extLst>
                  <a:ext uri="{0D108BD9-81ED-4DB2-BD59-A6C34878D82A}">
                    <a16:rowId xmlns:a16="http://schemas.microsoft.com/office/drawing/2014/main" val="2841602440"/>
                  </a:ext>
                </a:extLst>
              </a:tr>
            </a:tbl>
          </a:graphicData>
        </a:graphic>
      </p:graphicFrame>
    </p:spTree>
    <p:extLst>
      <p:ext uri="{BB962C8B-B14F-4D97-AF65-F5344CB8AC3E}">
        <p14:creationId xmlns:p14="http://schemas.microsoft.com/office/powerpoint/2010/main" val="622699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EDC61-2707-9A4E-BD33-123DFF2CA4C4}"/>
              </a:ext>
            </a:extLst>
          </p:cNvPr>
          <p:cNvSpPr>
            <a:spLocks noGrp="1"/>
          </p:cNvSpPr>
          <p:nvPr>
            <p:ph type="title"/>
          </p:nvPr>
        </p:nvSpPr>
        <p:spPr>
          <a:xfrm>
            <a:off x="1371599" y="294538"/>
            <a:ext cx="9895951" cy="1033669"/>
          </a:xfrm>
        </p:spPr>
        <p:txBody>
          <a:bodyPr>
            <a:normAutofit/>
          </a:bodyPr>
          <a:lstStyle/>
          <a:p>
            <a:pPr algn="ctr"/>
            <a:r>
              <a:rPr lang="en-US" sz="4000" dirty="0">
                <a:solidFill>
                  <a:srgbClr val="FFFFFF"/>
                </a:solidFill>
              </a:rPr>
              <a:t>User Roles &amp; Functionalities</a:t>
            </a:r>
          </a:p>
        </p:txBody>
      </p:sp>
      <p:sp>
        <p:nvSpPr>
          <p:cNvPr id="3" name="Content Placeholder 2">
            <a:extLst>
              <a:ext uri="{FF2B5EF4-FFF2-40B4-BE49-F238E27FC236}">
                <a16:creationId xmlns:a16="http://schemas.microsoft.com/office/drawing/2014/main" id="{D8FD4C4B-9054-874A-B218-E4257F4A0BF4}"/>
              </a:ext>
            </a:extLst>
          </p:cNvPr>
          <p:cNvSpPr>
            <a:spLocks noGrp="1"/>
          </p:cNvSpPr>
          <p:nvPr>
            <p:ph idx="1"/>
          </p:nvPr>
        </p:nvSpPr>
        <p:spPr>
          <a:xfrm>
            <a:off x="1371599" y="2318197"/>
            <a:ext cx="9724031" cy="3683358"/>
          </a:xfrm>
        </p:spPr>
        <p:txBody>
          <a:bodyPr anchor="ctr">
            <a:normAutofit/>
          </a:bodyPr>
          <a:lstStyle/>
          <a:p>
            <a:pPr marL="0" indent="0">
              <a:buNone/>
            </a:pPr>
            <a:r>
              <a:rPr lang="en-US" sz="2000" b="1" dirty="0"/>
              <a:t>End User</a:t>
            </a:r>
          </a:p>
          <a:p>
            <a:r>
              <a:rPr lang="en-US" sz="2000" dirty="0"/>
              <a:t>Can create and look at other posts.</a:t>
            </a:r>
          </a:p>
          <a:p>
            <a:r>
              <a:rPr lang="en-US" sz="2000" dirty="0"/>
              <a:t>Can comment on other’s posts in the community.</a:t>
            </a:r>
          </a:p>
          <a:p>
            <a:r>
              <a:rPr lang="en-US" sz="2000" dirty="0"/>
              <a:t>Can Delete and Update the posts.</a:t>
            </a:r>
          </a:p>
          <a:p>
            <a:r>
              <a:rPr lang="en-US" sz="2000" dirty="0"/>
              <a:t>Add Profile and Cover Picture, Can edit Personal Details anytime.</a:t>
            </a:r>
          </a:p>
          <a:p>
            <a:endParaRPr lang="en-US" sz="2000" dirty="0"/>
          </a:p>
          <a:p>
            <a:pPr marL="0" indent="0">
              <a:buNone/>
            </a:pPr>
            <a:r>
              <a:rPr lang="en-US" sz="2000" b="1" dirty="0"/>
              <a:t>Admin</a:t>
            </a:r>
          </a:p>
          <a:p>
            <a:r>
              <a:rPr lang="en-US" sz="2000" dirty="0"/>
              <a:t>Authenticate the user.</a:t>
            </a:r>
          </a:p>
          <a:p>
            <a:pPr marL="0" indent="0">
              <a:buNone/>
            </a:pPr>
            <a:endParaRPr lang="en-US" sz="2000" dirty="0"/>
          </a:p>
        </p:txBody>
      </p:sp>
    </p:spTree>
    <p:extLst>
      <p:ext uri="{BB962C8B-B14F-4D97-AF65-F5344CB8AC3E}">
        <p14:creationId xmlns:p14="http://schemas.microsoft.com/office/powerpoint/2010/main" val="1226128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0F26B2-B1DA-454F-B9CE-8E09DDFB8C08}"/>
              </a:ext>
            </a:extLst>
          </p:cNvPr>
          <p:cNvSpPr>
            <a:spLocks noGrp="1"/>
          </p:cNvSpPr>
          <p:nvPr>
            <p:ph type="title"/>
          </p:nvPr>
        </p:nvSpPr>
        <p:spPr>
          <a:xfrm>
            <a:off x="1371599" y="294538"/>
            <a:ext cx="9895951" cy="1033669"/>
          </a:xfrm>
        </p:spPr>
        <p:txBody>
          <a:bodyPr>
            <a:normAutofit/>
          </a:bodyPr>
          <a:lstStyle/>
          <a:p>
            <a:pPr algn="ctr"/>
            <a:r>
              <a:rPr lang="en-US" sz="4000" dirty="0">
                <a:solidFill>
                  <a:srgbClr val="FFFFFF"/>
                </a:solidFill>
              </a:rPr>
              <a:t>System Structure</a:t>
            </a:r>
          </a:p>
        </p:txBody>
      </p:sp>
      <p:pic>
        <p:nvPicPr>
          <p:cNvPr id="5" name="Content Placeholder 4" descr="Diagram&#10;&#10;Description automatically generated">
            <a:extLst>
              <a:ext uri="{FF2B5EF4-FFF2-40B4-BE49-F238E27FC236}">
                <a16:creationId xmlns:a16="http://schemas.microsoft.com/office/drawing/2014/main" id="{8DB32B63-392F-4047-B454-3A15F379BFA6}"/>
              </a:ext>
            </a:extLst>
          </p:cNvPr>
          <p:cNvPicPr>
            <a:picLocks noGrp="1" noChangeAspect="1"/>
          </p:cNvPicPr>
          <p:nvPr>
            <p:ph idx="1"/>
          </p:nvPr>
        </p:nvPicPr>
        <p:blipFill>
          <a:blip r:embed="rId2"/>
          <a:stretch>
            <a:fillRect/>
          </a:stretch>
        </p:blipFill>
        <p:spPr>
          <a:xfrm>
            <a:off x="1800225" y="2174874"/>
            <a:ext cx="8353423" cy="4225926"/>
          </a:xfrm>
        </p:spPr>
      </p:pic>
    </p:spTree>
    <p:extLst>
      <p:ext uri="{BB962C8B-B14F-4D97-AF65-F5344CB8AC3E}">
        <p14:creationId xmlns:p14="http://schemas.microsoft.com/office/powerpoint/2010/main" val="3949139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2108C0-695B-B64E-8FB0-1B599CE183C2}"/>
              </a:ext>
            </a:extLst>
          </p:cNvPr>
          <p:cNvSpPr>
            <a:spLocks noGrp="1"/>
          </p:cNvSpPr>
          <p:nvPr>
            <p:ph type="title"/>
          </p:nvPr>
        </p:nvSpPr>
        <p:spPr>
          <a:xfrm>
            <a:off x="1371599" y="294538"/>
            <a:ext cx="9895951" cy="1033669"/>
          </a:xfrm>
        </p:spPr>
        <p:txBody>
          <a:bodyPr>
            <a:normAutofit/>
          </a:bodyPr>
          <a:lstStyle/>
          <a:p>
            <a:pPr algn="ctr"/>
            <a:r>
              <a:rPr lang="en-US" sz="4000" dirty="0">
                <a:solidFill>
                  <a:srgbClr val="FFFFFF"/>
                </a:solidFill>
              </a:rPr>
              <a:t>Implementation Details</a:t>
            </a:r>
          </a:p>
        </p:txBody>
      </p:sp>
      <p:sp>
        <p:nvSpPr>
          <p:cNvPr id="3" name="Content Placeholder 2">
            <a:extLst>
              <a:ext uri="{FF2B5EF4-FFF2-40B4-BE49-F238E27FC236}">
                <a16:creationId xmlns:a16="http://schemas.microsoft.com/office/drawing/2014/main" id="{A1F2CCF8-86DA-984D-BEDF-5DFBD4BCA2F9}"/>
              </a:ext>
            </a:extLst>
          </p:cNvPr>
          <p:cNvSpPr>
            <a:spLocks noGrp="1"/>
          </p:cNvSpPr>
          <p:nvPr>
            <p:ph idx="1"/>
          </p:nvPr>
        </p:nvSpPr>
        <p:spPr>
          <a:xfrm>
            <a:off x="1371599" y="2318197"/>
            <a:ext cx="9724031" cy="3683358"/>
          </a:xfrm>
        </p:spPr>
        <p:txBody>
          <a:bodyPr anchor="ctr">
            <a:normAutofit/>
          </a:bodyPr>
          <a:lstStyle/>
          <a:p>
            <a:r>
              <a:rPr lang="en-US" sz="2000" dirty="0"/>
              <a:t>Application Framework : PHP</a:t>
            </a:r>
          </a:p>
          <a:p>
            <a:r>
              <a:rPr lang="en-US" sz="2000" dirty="0"/>
              <a:t>Front End : HTML, CSS &amp; JavaScript</a:t>
            </a:r>
          </a:p>
          <a:p>
            <a:r>
              <a:rPr lang="en-US" sz="2000" dirty="0"/>
              <a:t>Backend : MySQL</a:t>
            </a:r>
          </a:p>
          <a:p>
            <a:r>
              <a:rPr lang="en-US" sz="2000" dirty="0"/>
              <a:t>IDE : </a:t>
            </a:r>
            <a:r>
              <a:rPr lang="en-US" sz="2000" dirty="0" err="1"/>
              <a:t>PyChamp</a:t>
            </a:r>
            <a:endParaRPr lang="en-US" sz="2000" dirty="0"/>
          </a:p>
          <a:p>
            <a:r>
              <a:rPr lang="en-US" sz="2000" dirty="0"/>
              <a:t>Testing : Manual Testing ( Unit Testing)</a:t>
            </a:r>
          </a:p>
          <a:p>
            <a:r>
              <a:rPr lang="en-US" sz="2000" dirty="0"/>
              <a:t>Source Control : GitHub</a:t>
            </a:r>
          </a:p>
        </p:txBody>
      </p:sp>
    </p:spTree>
    <p:extLst>
      <p:ext uri="{BB962C8B-B14F-4D97-AF65-F5344CB8AC3E}">
        <p14:creationId xmlns:p14="http://schemas.microsoft.com/office/powerpoint/2010/main" val="528883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05523F-252F-8549-A5A8-29D2F2D72871}"/>
              </a:ext>
            </a:extLst>
          </p:cNvPr>
          <p:cNvSpPr>
            <a:spLocks noGrp="1"/>
          </p:cNvSpPr>
          <p:nvPr>
            <p:ph type="title"/>
          </p:nvPr>
        </p:nvSpPr>
        <p:spPr>
          <a:xfrm>
            <a:off x="1371599" y="294538"/>
            <a:ext cx="9895951" cy="1033669"/>
          </a:xfrm>
        </p:spPr>
        <p:txBody>
          <a:bodyPr>
            <a:normAutofit/>
          </a:bodyPr>
          <a:lstStyle/>
          <a:p>
            <a:pPr algn="ctr"/>
            <a:r>
              <a:rPr lang="en-US" sz="4000" dirty="0">
                <a:solidFill>
                  <a:srgbClr val="FFFFFF"/>
                </a:solidFill>
              </a:rPr>
              <a:t>Testing Experiences </a:t>
            </a:r>
          </a:p>
        </p:txBody>
      </p:sp>
      <p:sp>
        <p:nvSpPr>
          <p:cNvPr id="3" name="Content Placeholder 2">
            <a:extLst>
              <a:ext uri="{FF2B5EF4-FFF2-40B4-BE49-F238E27FC236}">
                <a16:creationId xmlns:a16="http://schemas.microsoft.com/office/drawing/2014/main" id="{B05D1BF4-3D4C-B64F-9C5A-DC507F987E79}"/>
              </a:ext>
            </a:extLst>
          </p:cNvPr>
          <p:cNvSpPr>
            <a:spLocks noGrp="1"/>
          </p:cNvSpPr>
          <p:nvPr>
            <p:ph idx="1"/>
          </p:nvPr>
        </p:nvSpPr>
        <p:spPr>
          <a:xfrm>
            <a:off x="1371599" y="2318197"/>
            <a:ext cx="9724031" cy="3683358"/>
          </a:xfrm>
        </p:spPr>
        <p:txBody>
          <a:bodyPr anchor="ctr">
            <a:normAutofit/>
          </a:bodyPr>
          <a:lstStyle/>
          <a:p>
            <a:pPr marL="0" indent="0">
              <a:buNone/>
            </a:pPr>
            <a:r>
              <a:rPr lang="en-US" sz="2000" b="1" dirty="0"/>
              <a:t>Unit Testing</a:t>
            </a:r>
          </a:p>
          <a:p>
            <a:r>
              <a:rPr lang="en-US" sz="2000" dirty="0"/>
              <a:t>All individual system components.</a:t>
            </a:r>
          </a:p>
          <a:p>
            <a:r>
              <a:rPr lang="en-US" sz="2000" dirty="0"/>
              <a:t>Used Manual Testing for all the components.</a:t>
            </a:r>
          </a:p>
          <a:p>
            <a:endParaRPr lang="en-US" sz="2000" dirty="0"/>
          </a:p>
          <a:p>
            <a:pPr marL="0" indent="0">
              <a:buNone/>
            </a:pPr>
            <a:r>
              <a:rPr lang="en-US" sz="2000" b="1" dirty="0"/>
              <a:t>System Testing</a:t>
            </a:r>
          </a:p>
          <a:p>
            <a:r>
              <a:rPr lang="en-US" sz="2000" dirty="0"/>
              <a:t>All possible scenarios (Success and Error Cases that could happen in the application).</a:t>
            </a:r>
          </a:p>
          <a:p>
            <a:r>
              <a:rPr lang="en-US" sz="2000" dirty="0"/>
              <a:t>Total of 30 Test cases done for System Testing.</a:t>
            </a:r>
          </a:p>
          <a:p>
            <a:endParaRPr lang="en-US" sz="2000" b="1" dirty="0"/>
          </a:p>
        </p:txBody>
      </p:sp>
    </p:spTree>
    <p:extLst>
      <p:ext uri="{BB962C8B-B14F-4D97-AF65-F5344CB8AC3E}">
        <p14:creationId xmlns:p14="http://schemas.microsoft.com/office/powerpoint/2010/main" val="2047851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505</Words>
  <Application>Microsoft Macintosh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TECHNO 8</vt:lpstr>
      <vt:lpstr>INDEX</vt:lpstr>
      <vt:lpstr>Project Description</vt:lpstr>
      <vt:lpstr>Project Description cont..</vt:lpstr>
      <vt:lpstr>Members and Code Contribution</vt:lpstr>
      <vt:lpstr>User Roles &amp; Functionalities</vt:lpstr>
      <vt:lpstr>System Structure</vt:lpstr>
      <vt:lpstr>Implementation Details</vt:lpstr>
      <vt:lpstr>Testing Experiences </vt:lpstr>
      <vt:lpstr>Risks</vt:lpstr>
      <vt:lpstr>Peer Review and Feedback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 8</dc:title>
  <dc:creator>Chitikela, Sowmya</dc:creator>
  <cp:lastModifiedBy>Chitikela, Sowmya</cp:lastModifiedBy>
  <cp:revision>3</cp:revision>
  <dcterms:created xsi:type="dcterms:W3CDTF">2021-11-20T03:35:14Z</dcterms:created>
  <dcterms:modified xsi:type="dcterms:W3CDTF">2021-11-20T05:51:18Z</dcterms:modified>
</cp:coreProperties>
</file>