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D27265-C144-163A-91A4-E738D2A7F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7"/>
            <a:ext cx="9629206" cy="1917752"/>
          </a:xfrm>
        </p:spPr>
        <p:txBody>
          <a:bodyPr>
            <a:normAutofit/>
          </a:bodyPr>
          <a:lstStyle/>
          <a:p>
            <a:r>
              <a:rPr lang="tr-TR" sz="3600" dirty="0"/>
              <a:t>Facebook </a:t>
            </a:r>
            <a:r>
              <a:rPr lang="tr-TR" sz="3600" dirty="0" err="1"/>
              <a:t>sayt</a:t>
            </a:r>
            <a:r>
              <a:rPr lang="az-Latn-AZ" sz="3600" dirty="0"/>
              <a:t>ının veb serverdə</a:t>
            </a:r>
            <a:r>
              <a:rPr lang="en-AS" sz="3600" dirty="0"/>
              <a:t> </a:t>
            </a:r>
            <a:r>
              <a:rPr lang="en-AS" sz="3600" dirty="0" err="1"/>
              <a:t>yerl</a:t>
            </a:r>
            <a:r>
              <a:rPr lang="az-Latn-AZ" sz="3600" dirty="0"/>
              <a:t>əşdirilməsi</a:t>
            </a:r>
            <a:r>
              <a:rPr lang="en-AS" sz="3600" dirty="0"/>
              <a:t>, email v</a:t>
            </a:r>
            <a:r>
              <a:rPr lang="az-Latn-AZ" sz="3600" dirty="0"/>
              <a:t>ə şifrənin </a:t>
            </a:r>
            <a:r>
              <a:rPr lang="en-AS" sz="3600" dirty="0"/>
              <a:t>tap</a:t>
            </a:r>
            <a:r>
              <a:rPr lang="az-Latn-AZ" sz="3600" dirty="0"/>
              <a:t>ılması</a:t>
            </a:r>
            <a:endParaRPr lang="tr-TR" sz="36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AADC581-A85A-AF69-615C-C1865A5AD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3070178"/>
            <a:ext cx="9629206" cy="2934696"/>
          </a:xfrm>
        </p:spPr>
        <p:txBody>
          <a:bodyPr>
            <a:normAutofit fontScale="85000" lnSpcReduction="20000"/>
          </a:bodyPr>
          <a:lstStyle/>
          <a:p>
            <a:r>
              <a:rPr lang="az-Latn-AZ" dirty="0"/>
              <a:t>Hazırlaya</a:t>
            </a:r>
            <a:r>
              <a:rPr lang="en-AS" dirty="0"/>
              <a:t>n: Haqverdi T</a:t>
            </a:r>
            <a:r>
              <a:rPr lang="az-Latn-AZ" dirty="0"/>
              <a:t>ərlan</a:t>
            </a:r>
            <a:r>
              <a:rPr lang="en-AS" dirty="0"/>
              <a:t>, H</a:t>
            </a:r>
            <a:r>
              <a:rPr lang="az-Latn-AZ" dirty="0"/>
              <a:t>üseynov Sirac</a:t>
            </a:r>
            <a:r>
              <a:rPr lang="en-AS" dirty="0"/>
              <a:t>, </a:t>
            </a:r>
            <a:r>
              <a:rPr lang="en-AS" dirty="0" err="1"/>
              <a:t>Cabbarl</a:t>
            </a:r>
            <a:r>
              <a:rPr lang="az-Latn-AZ" dirty="0"/>
              <a:t>ı</a:t>
            </a:r>
            <a:r>
              <a:rPr lang="en-AS" dirty="0"/>
              <a:t> </a:t>
            </a:r>
            <a:r>
              <a:rPr lang="en-AS" dirty="0" err="1"/>
              <a:t>abdin</a:t>
            </a:r>
            <a:r>
              <a:rPr lang="az-Latn-AZ" dirty="0"/>
              <a:t> </a:t>
            </a:r>
            <a:r>
              <a:rPr lang="en-AS" dirty="0"/>
              <a:t>,F</a:t>
            </a:r>
            <a:r>
              <a:rPr lang="az-Latn-AZ" dirty="0"/>
              <a:t>ərəcov Əmrah</a:t>
            </a:r>
            <a:r>
              <a:rPr lang="tr-TR" dirty="0"/>
              <a:t>,</a:t>
            </a:r>
            <a:r>
              <a:rPr lang="az-Latn-AZ" dirty="0"/>
              <a:t> Burfanlı İlham</a:t>
            </a:r>
          </a:p>
          <a:p>
            <a:r>
              <a:rPr lang="az-Latn-AZ" dirty="0"/>
              <a:t>Qrup</a:t>
            </a:r>
            <a:r>
              <a:rPr lang="en-AS" dirty="0"/>
              <a:t>: 641a2</a:t>
            </a:r>
          </a:p>
          <a:p>
            <a:r>
              <a:rPr lang="en-AS" dirty="0"/>
              <a:t>M</a:t>
            </a:r>
            <a:r>
              <a:rPr lang="az-Latn-AZ" dirty="0"/>
              <a:t>üəllim</a:t>
            </a:r>
            <a:r>
              <a:rPr lang="en-AS" dirty="0"/>
              <a:t>: Adil </a:t>
            </a:r>
            <a:r>
              <a:rPr lang="az-Latn-AZ" dirty="0"/>
              <a:t>Əliyev</a:t>
            </a:r>
            <a:endParaRPr lang="en-AS" dirty="0"/>
          </a:p>
          <a:p>
            <a:r>
              <a:rPr lang="az-Latn-AZ" sz="1600" b="1" dirty="0">
                <a:solidFill>
                  <a:srgbClr val="002060"/>
                </a:solidFill>
                <a:latin typeface="Times New Roman"/>
                <a:cs typeface="Times New Roman"/>
              </a:rPr>
              <a:t>Fakültə</a:t>
            </a:r>
            <a:r>
              <a:rPr lang="en-AS" sz="1600" b="1" dirty="0">
                <a:solidFill>
                  <a:srgbClr val="002060"/>
                </a:solidFill>
                <a:latin typeface="Times New Roman"/>
                <a:cs typeface="Times New Roman"/>
              </a:rPr>
              <a:t>:</a:t>
            </a:r>
            <a:r>
              <a:rPr lang="az-Latn-AZ" sz="1600" b="1" dirty="0">
                <a:solidFill>
                  <a:srgbClr val="002060"/>
                </a:solidFill>
                <a:latin typeface="Times New Roman"/>
                <a:cs typeface="Times New Roman"/>
              </a:rPr>
              <a:t> İnformasiya və telekommunikasiya  texnologiyaları</a:t>
            </a:r>
            <a:endParaRPr lang="az-Latn-AZ" sz="16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z-Latn-AZ" sz="1600" b="1" dirty="0">
                <a:solidFill>
                  <a:srgbClr val="002060"/>
                </a:solidFill>
                <a:latin typeface="Times New Roman"/>
                <a:cs typeface="Times New Roman"/>
              </a:rPr>
              <a:t>Kafedra: </a:t>
            </a:r>
            <a:r>
              <a:rPr lang="az-Latn-AZ" sz="1600" b="1" i="1" dirty="0">
                <a:solidFill>
                  <a:srgbClr val="002060"/>
                </a:solidFill>
                <a:latin typeface="Times New Roman"/>
                <a:cs typeface="Times New Roman"/>
              </a:rPr>
              <a:t>Kibertəhlükəsizlik</a:t>
            </a:r>
            <a:endParaRPr lang="az-Latn-AZ" sz="16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z-Latn-AZ" sz="1600" b="1" dirty="0">
                <a:solidFill>
                  <a:srgbClr val="002060"/>
                </a:solidFill>
                <a:latin typeface="Times New Roman"/>
                <a:cs typeface="Times New Roman"/>
              </a:rPr>
              <a:t>İxtisas: İnformasiya təhlükəsizliyi</a:t>
            </a:r>
            <a:endParaRPr lang="az-Latn-AZ" sz="16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z-Latn-AZ" sz="1600" b="1" dirty="0">
                <a:solidFill>
                  <a:srgbClr val="002060"/>
                </a:solidFill>
                <a:latin typeface="Times New Roman"/>
                <a:cs typeface="Times New Roman"/>
              </a:rPr>
              <a:t>Kurs: 2      </a:t>
            </a:r>
            <a:endParaRPr lang="az-Latn-AZ" sz="16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z-Latn-AZ" sz="1600" b="1" dirty="0">
                <a:solidFill>
                  <a:srgbClr val="002060"/>
                </a:solidFill>
                <a:latin typeface="Times New Roman"/>
                <a:cs typeface="Times New Roman"/>
              </a:rPr>
              <a:t>Fənn: </a:t>
            </a:r>
            <a:r>
              <a:rPr lang="tr-TR" sz="1600" b="1" dirty="0" err="1">
                <a:solidFill>
                  <a:srgbClr val="002060"/>
                </a:solidFill>
                <a:latin typeface="Times New Roman"/>
                <a:cs typeface="Times New Roman"/>
              </a:rPr>
              <a:t>Veb</a:t>
            </a:r>
            <a:r>
              <a:rPr lang="tr-TR" sz="1600" b="1" dirty="0">
                <a:solidFill>
                  <a:srgbClr val="002060"/>
                </a:solidFill>
                <a:latin typeface="Times New Roman"/>
                <a:cs typeface="Times New Roman"/>
              </a:rPr>
              <a:t> t</a:t>
            </a:r>
            <a:r>
              <a:rPr lang="az-Latn-AZ" sz="1600" b="1">
                <a:solidFill>
                  <a:srgbClr val="002060"/>
                </a:solidFill>
                <a:latin typeface="Times New Roman"/>
                <a:cs typeface="Times New Roman"/>
              </a:rPr>
              <a:t>əhlükəsizlik</a:t>
            </a:r>
            <a:endParaRPr lang="az-Latn-AZ" sz="16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22201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29E081-48B4-B589-9DDC-92D3E1B89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570" y="2764498"/>
            <a:ext cx="9914859" cy="1329004"/>
          </a:xfrm>
        </p:spPr>
        <p:txBody>
          <a:bodyPr>
            <a:normAutofit/>
          </a:bodyPr>
          <a:lstStyle/>
          <a:p>
            <a:r>
              <a:rPr lang="az-Latn-AZ" dirty="0"/>
              <a:t>                                   Son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33043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435D13-76A6-92BD-FA68-AF4D3F02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z-Latn-AZ" sz="3600" dirty="0"/>
              <a:t>İlk olaraq apache http serverini yükləyirik</a:t>
            </a:r>
            <a:endParaRPr lang="tr-TR" sz="3600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BFA9652-202D-FDD1-E5B7-25F31AFF2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96" y="1919288"/>
            <a:ext cx="7332133" cy="4124325"/>
          </a:xfrm>
        </p:spPr>
      </p:pic>
    </p:spTree>
    <p:extLst>
      <p:ext uri="{BB962C8B-B14F-4D97-AF65-F5344CB8AC3E}">
        <p14:creationId xmlns:p14="http://schemas.microsoft.com/office/powerpoint/2010/main" val="272011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EF7AFC-4C91-BB5E-8385-C25101D88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74638"/>
            <a:ext cx="9914859" cy="1329004"/>
          </a:xfrm>
        </p:spPr>
        <p:txBody>
          <a:bodyPr>
            <a:normAutofit fontScale="90000"/>
          </a:bodyPr>
          <a:lstStyle/>
          <a:p>
            <a:r>
              <a:rPr lang="az-Latn-AZ" sz="3600" dirty="0"/>
              <a:t>Sonra hazırladığımız html</a:t>
            </a:r>
            <a:r>
              <a:rPr lang="en-AS" sz="3600" dirty="0"/>
              <a:t>,</a:t>
            </a:r>
            <a:r>
              <a:rPr lang="az-Latn-AZ" sz="3600" dirty="0"/>
              <a:t> </a:t>
            </a:r>
            <a:r>
              <a:rPr lang="en-AS" sz="3600" dirty="0" err="1"/>
              <a:t>css</a:t>
            </a:r>
            <a:r>
              <a:rPr lang="en-AS" sz="3600" dirty="0"/>
              <a:t>,</a:t>
            </a:r>
            <a:r>
              <a:rPr lang="az-Latn-AZ" sz="3600" dirty="0"/>
              <a:t> </a:t>
            </a:r>
            <a:r>
              <a:rPr lang="en-AS" sz="3600" dirty="0" err="1"/>
              <a:t>png</a:t>
            </a:r>
            <a:r>
              <a:rPr lang="az-Latn-AZ" sz="3600" dirty="0"/>
              <a:t> </a:t>
            </a:r>
            <a:r>
              <a:rPr lang="en-AS" sz="3600" dirty="0" err="1"/>
              <a:t>fayllar</a:t>
            </a:r>
            <a:r>
              <a:rPr lang="az-Latn-AZ" sz="3600" dirty="0"/>
              <a:t>ını </a:t>
            </a:r>
            <a:r>
              <a:rPr lang="en-AS" sz="3600" dirty="0"/>
              <a:t>/var/www/html/  </a:t>
            </a:r>
            <a:r>
              <a:rPr lang="en-AS" sz="3600" dirty="0" err="1"/>
              <a:t>kataloquna</a:t>
            </a:r>
            <a:r>
              <a:rPr lang="en-AS" sz="3600" dirty="0"/>
              <a:t> </a:t>
            </a:r>
            <a:r>
              <a:rPr lang="en-AS" sz="3600" dirty="0" err="1"/>
              <a:t>yerl</a:t>
            </a:r>
            <a:r>
              <a:rPr lang="az-Latn-AZ" sz="3600" dirty="0"/>
              <a:t>əşdiririk və html faylının adını index.html olaraq dəyişirik</a:t>
            </a:r>
            <a:endParaRPr lang="tr-TR" sz="3600" dirty="0"/>
          </a:p>
        </p:txBody>
      </p:sp>
      <p:pic>
        <p:nvPicPr>
          <p:cNvPr id="13" name="İçerik Yer Tutucusu 12">
            <a:extLst>
              <a:ext uri="{FF2B5EF4-FFF2-40B4-BE49-F238E27FC236}">
                <a16:creationId xmlns:a16="http://schemas.microsoft.com/office/drawing/2014/main" id="{7CE5CDD7-01EC-F2C4-B948-88A91495E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618" y="2127063"/>
            <a:ext cx="7332133" cy="4124325"/>
          </a:xfrm>
        </p:spPr>
      </p:pic>
    </p:spTree>
    <p:extLst>
      <p:ext uri="{BB962C8B-B14F-4D97-AF65-F5344CB8AC3E}">
        <p14:creationId xmlns:p14="http://schemas.microsoft.com/office/powerpoint/2010/main" val="139467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99DE93C-67EC-A191-EDE1-34FE0EFC3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z-Latn-AZ" sz="3600" dirty="0"/>
              <a:t>Apache http serverini başladırıq</a:t>
            </a:r>
            <a:endParaRPr lang="tr-TR" sz="3600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3A24048-C55A-B1F0-39D9-5D07F77BC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96" y="1919288"/>
            <a:ext cx="7332133" cy="4124325"/>
          </a:xfrm>
        </p:spPr>
      </p:pic>
    </p:spTree>
    <p:extLst>
      <p:ext uri="{BB962C8B-B14F-4D97-AF65-F5344CB8AC3E}">
        <p14:creationId xmlns:p14="http://schemas.microsoft.com/office/powerpoint/2010/main" val="189171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94BCB9-518C-4944-C183-E8848E44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z-Latn-AZ" sz="3600" dirty="0"/>
              <a:t>İp addresimizi ve ya localhost yazaraq facebook səyfəmizi görə bilərik</a:t>
            </a:r>
            <a:endParaRPr lang="tr-TR" sz="3600" dirty="0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5BBB2CE9-01F9-0EE8-7D89-F6025F4F5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96" y="1919288"/>
            <a:ext cx="7332133" cy="4124325"/>
          </a:xfrm>
        </p:spPr>
      </p:pic>
    </p:spTree>
    <p:extLst>
      <p:ext uri="{BB962C8B-B14F-4D97-AF65-F5344CB8AC3E}">
        <p14:creationId xmlns:p14="http://schemas.microsoft.com/office/powerpoint/2010/main" val="162342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D983F7-7851-C7AF-9FCB-979E83CED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/</a:t>
            </a:r>
            <a:r>
              <a:rPr lang="tr-TR" dirty="0" err="1"/>
              <a:t>etc</a:t>
            </a:r>
            <a:r>
              <a:rPr lang="tr-TR" dirty="0"/>
              <a:t>/host </a:t>
            </a:r>
            <a:r>
              <a:rPr lang="tr-TR" dirty="0" err="1"/>
              <a:t>kataloquna</a:t>
            </a:r>
            <a:r>
              <a:rPr lang="tr-TR" dirty="0"/>
              <a:t> </a:t>
            </a:r>
            <a:r>
              <a:rPr lang="tr-TR" dirty="0" err="1"/>
              <a:t>gedirik</a:t>
            </a:r>
            <a:r>
              <a:rPr lang="tr-TR" dirty="0"/>
              <a:t> </a:t>
            </a:r>
            <a:r>
              <a:rPr lang="az-Latn-AZ"/>
              <a:t>və localhostu </a:t>
            </a:r>
            <a:r>
              <a:rPr lang="az-Latn-AZ" dirty="0"/>
              <a:t>fb.com olaraq dəyişirik.</a:t>
            </a:r>
            <a:endParaRPr lang="tr-TR" dirty="0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8CA48A81-C18D-41D4-F946-092417091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96" y="1919288"/>
            <a:ext cx="7332133" cy="4124325"/>
          </a:xfrm>
        </p:spPr>
      </p:pic>
    </p:spTree>
    <p:extLst>
      <p:ext uri="{BB962C8B-B14F-4D97-AF65-F5344CB8AC3E}">
        <p14:creationId xmlns:p14="http://schemas.microsoft.com/office/powerpoint/2010/main" val="149179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914CD3-2FAD-4955-6292-754B83D87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z-Latn-AZ" dirty="0"/>
              <a:t>Dns adresini brauzerdə axtarırıq.Facebook səyfəmiz artıq hazırdır.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B9740C4-1852-24A7-B61D-C673EBA79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96" y="1919288"/>
            <a:ext cx="7332133" cy="4124325"/>
          </a:xfrm>
        </p:spPr>
      </p:pic>
    </p:spTree>
    <p:extLst>
      <p:ext uri="{BB962C8B-B14F-4D97-AF65-F5344CB8AC3E}">
        <p14:creationId xmlns:p14="http://schemas.microsoft.com/office/powerpoint/2010/main" val="110290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47C93C-6459-4365-4B94-4F15CF6B7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S" sz="3600" dirty="0"/>
              <a:t>Wireshark</a:t>
            </a:r>
            <a:r>
              <a:rPr lang="az-Latn-AZ" sz="3600" dirty="0"/>
              <a:t>ı açırıq və loopack-ə daxil oluruq</a:t>
            </a:r>
            <a:endParaRPr lang="tr-TR" sz="3600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C813169-026F-9E22-C9FC-F5B50AA92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96" y="1919288"/>
            <a:ext cx="7332133" cy="4124325"/>
          </a:xfrm>
        </p:spPr>
      </p:pic>
    </p:spTree>
    <p:extLst>
      <p:ext uri="{BB962C8B-B14F-4D97-AF65-F5344CB8AC3E}">
        <p14:creationId xmlns:p14="http://schemas.microsoft.com/office/powerpoint/2010/main" val="57432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147E84-F8D9-2A67-DA6A-FA48327B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732" y="421703"/>
            <a:ext cx="9914859" cy="1329004"/>
          </a:xfrm>
        </p:spPr>
        <p:txBody>
          <a:bodyPr>
            <a:normAutofit fontScale="90000"/>
          </a:bodyPr>
          <a:lstStyle/>
          <a:p>
            <a:r>
              <a:rPr lang="az-Latn-AZ" sz="3600" dirty="0"/>
              <a:t>Facebook səyfəmizdə email və parolumuzu daxil edirik.</a:t>
            </a:r>
            <a:r>
              <a:rPr lang="en-AS" sz="3600" dirty="0"/>
              <a:t> Wiresharka g</a:t>
            </a:r>
            <a:r>
              <a:rPr lang="az-Latn-AZ" sz="3600" dirty="0"/>
              <a:t>əlirik və http protokolu post pethodu altında şifrə və emaili axtarırıq.</a:t>
            </a:r>
            <a:endParaRPr lang="tr-TR" sz="3600" dirty="0"/>
          </a:p>
        </p:txBody>
      </p:sp>
      <p:pic>
        <p:nvPicPr>
          <p:cNvPr id="11" name="İçerik Yer Tutucusu 10">
            <a:extLst>
              <a:ext uri="{FF2B5EF4-FFF2-40B4-BE49-F238E27FC236}">
                <a16:creationId xmlns:a16="http://schemas.microsoft.com/office/drawing/2014/main" id="{90639189-BB92-0929-4A91-EF7181FC5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96" y="1919288"/>
            <a:ext cx="7332133" cy="4124325"/>
          </a:xfrm>
        </p:spPr>
      </p:pic>
    </p:spTree>
    <p:extLst>
      <p:ext uri="{BB962C8B-B14F-4D97-AF65-F5344CB8AC3E}">
        <p14:creationId xmlns:p14="http://schemas.microsoft.com/office/powerpoint/2010/main" val="3813502255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Şık katman</Template>
  <TotalTime>114</TotalTime>
  <Words>167</Words>
  <Application>Microsoft Office PowerPoint</Application>
  <PresentationFormat>Geniş ekran</PresentationFormat>
  <Paragraphs>18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Arial</vt:lpstr>
      <vt:lpstr>Arial Nova Light</vt:lpstr>
      <vt:lpstr>Elephant</vt:lpstr>
      <vt:lpstr>Times New Roman</vt:lpstr>
      <vt:lpstr>ModOverlayVTI</vt:lpstr>
      <vt:lpstr>Facebook saytının veb serverdə yerləşdirilməsi, email və şifrənin tapılması</vt:lpstr>
      <vt:lpstr>İlk olaraq apache http serverini yükləyirik</vt:lpstr>
      <vt:lpstr>Sonra hazırladığımız html, css, png fayllarını /var/www/html/  kataloquna yerləşdiririk və html faylının adını index.html olaraq dəyişirik</vt:lpstr>
      <vt:lpstr>Apache http serverini başladırıq</vt:lpstr>
      <vt:lpstr>İp addresimizi ve ya localhost yazaraq facebook səyfəmizi görə bilərik</vt:lpstr>
      <vt:lpstr>/etc/host kataloquna gedirik və localhostu fb.com olaraq dəyişirik.</vt:lpstr>
      <vt:lpstr>Dns adresini brauzerdə axtarırıq.Facebook səyfəmiz artıq hazırdır.</vt:lpstr>
      <vt:lpstr>Wiresharkı açırıq və loopack-ə daxil oluruq</vt:lpstr>
      <vt:lpstr>Facebook səyfəmizdə email və parolumuzu daxil edirik. Wiresharka gəlirik və http protokolu post pethodu altında şifrə və emaili axtarırıq.</vt:lpstr>
      <vt:lpstr>                                   Son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saytının veb serverdə yerləşdirilməsi, email və şifrənin tapılması</dc:title>
  <dc:creator>terlan haqverdi</dc:creator>
  <cp:lastModifiedBy>terlan haqverdi</cp:lastModifiedBy>
  <cp:revision>4</cp:revision>
  <dcterms:created xsi:type="dcterms:W3CDTF">2022-10-30T22:17:58Z</dcterms:created>
  <dcterms:modified xsi:type="dcterms:W3CDTF">2022-11-07T06:32:25Z</dcterms:modified>
</cp:coreProperties>
</file>