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1306F2-44CD-42FA-85BB-D10A6B488EDD}" type="datetime1">
              <a:rPr lang="tr-TR" smtClean="0"/>
              <a:t>7.11.2022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69FDFD-5054-4406-A417-EEC8B40E0BDE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16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rbest 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4946F-DF20-433C-8269-241D1750BA0E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15" name="Resim Yer Tutucusu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116E4-C26E-4AD6-ACC5-28F7C39586D1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rbest 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9" name="Metin Yer Tutucusu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204BB6-A4F5-4C48-B45F-A29D5DD4FDE3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rbest 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Başlık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8A71CE-2BDC-44FD-BD2A-9FDD4A563CED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rbest 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D74303-9F90-4AD0-B430-3FA8F4301B40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rbest 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38B2ED-6AE6-4824-BD77-DB908DF150BC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rbest 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C55B7-EB13-4D67-8BA2-7AE8ABEE7D6D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rbest 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4C19F4-A7EE-4746-ABE0-F7F37F05D913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rbest 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9BA46-5FB8-45C5-BA73-CFA1A52A1130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rbest 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E2779-35DB-4C53-B601-821F8CCD4A3A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rbest 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0EA4E-E3C4-49BF-A28B-50C37A07FF4D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7B638B-45DB-470A-89B2-EB4D1AB0B8F5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rbest Biçimli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40422A-ECEC-404A-B4A7-09E8D6F8A4E0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9" name="Resim Yer Tutucusu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599BADF1-AD76-4CA3-BEE6-0BA77CA91FF0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9E5DFE74-0094-43C8-8CAF-5013421684E6}" type="datetime1">
              <a:rPr lang="tr-TR" noProof="0" smtClean="0"/>
              <a:t>7.11.2022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b6.adil.az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ab6.adil.a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ab6.adil.az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 useBgFill="1">
        <p:nvSpPr>
          <p:cNvPr id="24" name="Serbest Form: Şekil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174" y="1032917"/>
            <a:ext cx="4339307" cy="4792165"/>
          </a:xfrm>
          <a:effectLst/>
        </p:spPr>
        <p:txBody>
          <a:bodyPr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Hazırlaya</a:t>
            </a:r>
            <a:r>
              <a:rPr kumimoji="0" lang="en-AS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n: Haqverdi T</a:t>
            </a: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ərlan</a:t>
            </a:r>
            <a:r>
              <a:rPr kumimoji="0" lang="en-AS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, H</a:t>
            </a: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üseynov Sirac</a:t>
            </a:r>
            <a:r>
              <a:rPr kumimoji="0" lang="en-AS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, </a:t>
            </a:r>
            <a:r>
              <a:rPr kumimoji="0" lang="en-AS" b="1" i="0" u="none" strike="noStrike" kern="1200" cap="all" spc="300" normalizeH="0" baseline="0" noProof="0" dirty="0" err="1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Cabbarl</a:t>
            </a: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ı</a:t>
            </a:r>
            <a:r>
              <a:rPr kumimoji="0" lang="en-AS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 </a:t>
            </a:r>
            <a:r>
              <a:rPr kumimoji="0" lang="en-AS" b="1" i="0" u="none" strike="noStrike" kern="1200" cap="all" spc="300" normalizeH="0" baseline="0" noProof="0" dirty="0" err="1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abdin</a:t>
            </a: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 </a:t>
            </a:r>
            <a:r>
              <a:rPr kumimoji="0" lang="en-AS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,F</a:t>
            </a: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ərəcov Əmrah</a:t>
            </a:r>
            <a:r>
              <a:rPr kumimoji="0" lang="tr-TR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,</a:t>
            </a: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 Burfanlı İlham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Qrup</a:t>
            </a:r>
            <a:r>
              <a:rPr kumimoji="0" lang="en-AS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: 641a2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S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M</a:t>
            </a: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üəllim</a:t>
            </a:r>
            <a:r>
              <a:rPr kumimoji="0" lang="en-AS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: Adil </a:t>
            </a: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rial Nova Light"/>
                <a:ea typeface="+mn-ea"/>
                <a:cs typeface="+mn-cs"/>
              </a:rPr>
              <a:t>Əliyev</a:t>
            </a:r>
            <a:endParaRPr kumimoji="0" lang="en-AS" b="1" i="0" u="none" strike="noStrike" kern="1200" cap="all" spc="300" normalizeH="0" baseline="0" noProof="0" dirty="0">
              <a:ln>
                <a:noFill/>
              </a:ln>
              <a:effectLst/>
              <a:uLnTx/>
              <a:uFillTx/>
              <a:latin typeface="Arial Nova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İxtisas: İnformasiya təhlükəsizliyi</a:t>
            </a:r>
            <a:endParaRPr kumimoji="0" lang="az-Latn-AZ" b="1" i="1" u="none" strike="noStrike" kern="1200" cap="all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Kurs: 2      </a:t>
            </a:r>
            <a:endParaRPr kumimoji="0" lang="az-Latn-AZ" b="1" i="1" u="none" strike="noStrike" kern="1200" cap="all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Fənn: </a:t>
            </a:r>
            <a:r>
              <a:rPr kumimoji="0" lang="tr-TR" b="1" i="0" u="none" strike="noStrike" kern="1200" cap="all" spc="30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Veb</a:t>
            </a:r>
            <a:r>
              <a:rPr kumimoji="0" lang="tr-TR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</a:t>
            </a:r>
            <a:r>
              <a:rPr kumimoji="0" lang="az-Latn-AZ" b="1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əhlükəsizlik</a:t>
            </a:r>
            <a:endParaRPr kumimoji="0" lang="az-Latn-AZ" b="1" i="1" u="none" strike="noStrike" kern="1200" cap="all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rtl="0"/>
            <a:endParaRPr lang="tr-TR" sz="2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r>
              <a:rPr lang="tr-TR" sz="3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Laboratoriya</a:t>
            </a:r>
            <a:r>
              <a:rPr lang="tr-TR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6. </a:t>
            </a:r>
            <a:r>
              <a:rPr lang="tr-TR" sz="3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Kukilərin</a:t>
            </a:r>
            <a:r>
              <a:rPr lang="tr-TR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3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ələ</a:t>
            </a:r>
            <a:r>
              <a:rPr lang="tr-TR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3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keçirilməsi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F12F441-5E3B-9CB2-D4CC-7D7187C19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4588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DA6F00D-72A5-4FE8-614B-212691681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066" y="1845599"/>
            <a:ext cx="8910934" cy="5012401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3D96108-8D26-156E-D8C7-BC68B99E072F}"/>
              </a:ext>
            </a:extLst>
          </p:cNvPr>
          <p:cNvSpPr txBox="1"/>
          <p:nvPr/>
        </p:nvSpPr>
        <p:spPr>
          <a:xfrm>
            <a:off x="131975" y="245097"/>
            <a:ext cx="11830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Artıq hədəfimiz online bro</a:t>
            </a:r>
            <a:r>
              <a:rPr lang="en-AS" dirty="0"/>
              <a:t>w</a:t>
            </a:r>
            <a:r>
              <a:rPr lang="az-Latn-AZ" dirty="0"/>
              <a:t>ser olaraq görünür.Commands kateqoriyasına gəlirirk. Search hissəsində cookie axtarırıq.Get cookie -ə daxil oluruq.</a:t>
            </a:r>
          </a:p>
          <a:p>
            <a:r>
              <a:rPr lang="az-Latn-AZ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05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D83909-0A46-81CC-50ED-33E51B04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Sonra sağ aşağı küncündə execute-ə klikləyirik.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E4372688-6E04-A38F-C6A6-88F314D4D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972" y="2342536"/>
            <a:ext cx="4422665" cy="3911679"/>
          </a:xfrm>
        </p:spPr>
      </p:pic>
    </p:spTree>
    <p:extLst>
      <p:ext uri="{BB962C8B-B14F-4D97-AF65-F5344CB8AC3E}">
        <p14:creationId xmlns:p14="http://schemas.microsoft.com/office/powerpoint/2010/main" val="214704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90D31E-7415-7AEA-768A-83BD6082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/>
              <a:t>“</a:t>
            </a:r>
            <a:r>
              <a:rPr lang="az-Latn-AZ" dirty="0"/>
              <a:t>Module results history</a:t>
            </a:r>
            <a:r>
              <a:rPr lang="en-AS" dirty="0"/>
              <a:t>”</a:t>
            </a:r>
            <a:r>
              <a:rPr lang="az-Latn-AZ" dirty="0"/>
              <a:t> hissəsində nəticəni görə bilərik.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F58CB83-3544-86D2-9BF1-8057BA9EF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048" y="1871979"/>
            <a:ext cx="6444952" cy="4986021"/>
          </a:xfrm>
        </p:spPr>
      </p:pic>
    </p:spTree>
    <p:extLst>
      <p:ext uri="{BB962C8B-B14F-4D97-AF65-F5344CB8AC3E}">
        <p14:creationId xmlns:p14="http://schemas.microsoft.com/office/powerpoint/2010/main" val="386814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0E0855-4585-9664-D3C3-08549588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786553"/>
            <a:ext cx="10571998" cy="970450"/>
          </a:xfrm>
        </p:spPr>
        <p:txBody>
          <a:bodyPr/>
          <a:lstStyle/>
          <a:p>
            <a:r>
              <a:rPr lang="az-Latn-AZ" dirty="0"/>
              <a:t>Pass</a:t>
            </a:r>
            <a:r>
              <a:rPr lang="en-AS" dirty="0"/>
              <a:t>word v</a:t>
            </a:r>
            <a:r>
              <a:rPr lang="az-Latn-AZ" dirty="0"/>
              <a:t>ə secret message şifrələndiyi üçün onları açmalıyıq.ilk öncə hansı alqoritmlə şifrələndiyini tapmalıyıq.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F2CB9D32-1524-11E2-A527-3B1494CB3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858" y="1977403"/>
            <a:ext cx="8510142" cy="4786955"/>
          </a:xfrm>
        </p:spPr>
      </p:pic>
    </p:spTree>
    <p:extLst>
      <p:ext uri="{BB962C8B-B14F-4D97-AF65-F5344CB8AC3E}">
        <p14:creationId xmlns:p14="http://schemas.microsoft.com/office/powerpoint/2010/main" val="90309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İçerik Yer Tutucusu 17">
            <a:extLst>
              <a:ext uri="{FF2B5EF4-FFF2-40B4-BE49-F238E27FC236}">
                <a16:creationId xmlns:a16="http://schemas.microsoft.com/office/drawing/2014/main" id="{7ACA47D9-9403-B70D-1FCB-25C970096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0" y="2018662"/>
            <a:ext cx="8217816" cy="4622522"/>
          </a:xfr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B1872D8D-773C-76D5-6EC5-1122C98AE710}"/>
              </a:ext>
            </a:extLst>
          </p:cNvPr>
          <p:cNvSpPr txBox="1"/>
          <p:nvPr/>
        </p:nvSpPr>
        <p:spPr>
          <a:xfrm>
            <a:off x="188536" y="216816"/>
            <a:ext cx="1168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İndi şifrələnmiş pass</a:t>
            </a:r>
            <a:r>
              <a:rPr lang="en-AS" dirty="0" err="1"/>
              <a:t>wordu</a:t>
            </a:r>
            <a:r>
              <a:rPr lang="en-AS" dirty="0"/>
              <a:t> v</a:t>
            </a:r>
            <a:r>
              <a:rPr lang="az-Latn-AZ" dirty="0"/>
              <a:t>ə secret message-ni aça bilərik.</a:t>
            </a:r>
            <a:endParaRPr lang="tr-TR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A8B1E107-1A97-D329-88B1-4A03B1F2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455" y="808479"/>
            <a:ext cx="7861955" cy="44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B8AB3DC2-E29C-068F-B972-80E5266D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953D5-8DE0-9434-2EE4-BCBDB13A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8" y="2943775"/>
            <a:ext cx="10571998" cy="970450"/>
          </a:xfrm>
        </p:spPr>
        <p:txBody>
          <a:bodyPr/>
          <a:lstStyle/>
          <a:p>
            <a:r>
              <a:rPr lang="az-Latn-AZ" sz="7200" dirty="0"/>
              <a:t>                SON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197443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>
            <a:normAutofit/>
          </a:bodyPr>
          <a:lstStyle/>
          <a:p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lab6.adil.az</a:t>
            </a:r>
            <a:r>
              <a:rPr lang="az-Latn-AZ" sz="1800" b="0" dirty="0">
                <a:solidFill>
                  <a:srgbClr val="000000"/>
                </a:solidFill>
                <a:latin typeface="Arial" panose="020B0604020202020204" pitchFamily="34" charset="0"/>
              </a:rPr>
              <a:t> sytına daxil oluruq</a:t>
            </a:r>
            <a:r>
              <a:rPr lang="en-AS" sz="1800" b="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AS" sz="1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az-Latn-AZ" sz="1800" b="0" dirty="0">
                <a:solidFill>
                  <a:srgbClr val="000000"/>
                </a:solidFill>
                <a:latin typeface="Arial" panose="020B0604020202020204" pitchFamily="34" charset="0"/>
              </a:rPr>
              <a:t>stifadəçi adı və şifrə daxil edirik.</a:t>
            </a:r>
            <a:endParaRPr lang="tr-TR" dirty="0"/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7352C42A-CC19-8EE6-0C6C-9E48A5AA7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32852" y="2222500"/>
            <a:ext cx="7688899" cy="4325006"/>
          </a:xfrm>
        </p:spPr>
      </p:pic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FA32A-004E-61CF-FF48-7DEFE5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lab6.adil.az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-nı DNS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vasitəsilə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Dələduz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”-un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kompüterinə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yönləndiri</a:t>
            </a:r>
            <a:r>
              <a:rPr lang="en-A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rik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Bunun üçün onlar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eyni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şəbəkədə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olmalıdırlar.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BAB2469-C969-8076-C467-16EA35D7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7749" y="2202622"/>
            <a:ext cx="7675463" cy="4317448"/>
          </a:xfrm>
        </p:spPr>
      </p:pic>
    </p:spTree>
    <p:extLst>
      <p:ext uri="{BB962C8B-B14F-4D97-AF65-F5344CB8AC3E}">
        <p14:creationId xmlns:p14="http://schemas.microsoft.com/office/powerpoint/2010/main" val="295522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22CB57-0168-6DD8-5F52-F921523E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İndi “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İstifadəçi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tr-T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http://lab6.adil.az/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saytına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daxil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olduqda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saxta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bir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sayta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Dələduz”un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serverinə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qoşulacaq</a:t>
            </a:r>
            <a:r>
              <a:rPr lang="en-A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D9AA5F0-A63A-3E20-775A-09C576CB8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8621" y="2321892"/>
            <a:ext cx="7534105" cy="4237934"/>
          </a:xfrm>
        </p:spPr>
      </p:pic>
    </p:spTree>
    <p:extLst>
      <p:ext uri="{BB962C8B-B14F-4D97-AF65-F5344CB8AC3E}">
        <p14:creationId xmlns:p14="http://schemas.microsoft.com/office/powerpoint/2010/main" val="21940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B32E07-BC8B-119C-78AD-538BCAE7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en-AS" dirty="0" err="1"/>
              <a:t>eef</a:t>
            </a:r>
            <a:r>
              <a:rPr lang="en-AS" dirty="0"/>
              <a:t> framework</a:t>
            </a:r>
            <a:r>
              <a:rPr lang="az-Latn-AZ" dirty="0"/>
              <a:t>ünü kompyuterimizə klonlayırıq.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7D65C9-B761-DED6-697C-AAC7D1D39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446" y="1958549"/>
            <a:ext cx="8590423" cy="4832113"/>
          </a:xfrm>
        </p:spPr>
      </p:pic>
    </p:spTree>
    <p:extLst>
      <p:ext uri="{BB962C8B-B14F-4D97-AF65-F5344CB8AC3E}">
        <p14:creationId xmlns:p14="http://schemas.microsoft.com/office/powerpoint/2010/main" val="35647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FF9480-3C49-355C-8F15-7A801BE4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Sonra beefi kompyuterimizə yükləyirik.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D71C071-4CB6-7E68-E41D-685E5ED29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503" y="1919533"/>
            <a:ext cx="8779497" cy="4938467"/>
          </a:xfrm>
        </p:spPr>
      </p:pic>
    </p:spTree>
    <p:extLst>
      <p:ext uri="{BB962C8B-B14F-4D97-AF65-F5344CB8AC3E}">
        <p14:creationId xmlns:p14="http://schemas.microsoft.com/office/powerpoint/2010/main" val="154148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9B5FC-F5FA-55BA-9CD3-AF3BB6CB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75" y="795980"/>
            <a:ext cx="11400181" cy="970450"/>
          </a:xfrm>
        </p:spPr>
        <p:txBody>
          <a:bodyPr/>
          <a:lstStyle/>
          <a:p>
            <a:r>
              <a:rPr lang="az-Latn-AZ" dirty="0"/>
              <a:t>Yükləndikdən sonra beefi başladırıq.Başlatdıqdan sonra bəzi yükləmələr ola bilər onlarada </a:t>
            </a:r>
            <a:r>
              <a:rPr lang="en-AS" dirty="0"/>
              <a:t>“</a:t>
            </a:r>
            <a:r>
              <a:rPr lang="az-Latn-AZ" dirty="0"/>
              <a:t>yes</a:t>
            </a:r>
            <a:r>
              <a:rPr lang="en-AS" dirty="0"/>
              <a:t>” </a:t>
            </a:r>
            <a:r>
              <a:rPr lang="en-AS" dirty="0" err="1"/>
              <a:t>deyirik</a:t>
            </a:r>
            <a:r>
              <a:rPr lang="en-AS" dirty="0"/>
              <a:t>.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142BE17-0F90-0D2F-F249-5C68ED4E3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146" y="2033965"/>
            <a:ext cx="8416854" cy="4734481"/>
          </a:xfrm>
        </p:spPr>
      </p:pic>
    </p:spTree>
    <p:extLst>
      <p:ext uri="{BB962C8B-B14F-4D97-AF65-F5344CB8AC3E}">
        <p14:creationId xmlns:p14="http://schemas.microsoft.com/office/powerpoint/2010/main" val="127694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2D84A-2DE1-0C84-011D-41537659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en-AS" dirty="0" err="1"/>
              <a:t>eefi</a:t>
            </a:r>
            <a:r>
              <a:rPr lang="en-AS" dirty="0"/>
              <a:t> </a:t>
            </a:r>
            <a:r>
              <a:rPr lang="en-AS" dirty="0" err="1"/>
              <a:t>ba</a:t>
            </a:r>
            <a:r>
              <a:rPr lang="az-Latn-AZ" dirty="0"/>
              <a:t>şlatdıqda bizə verilən hook url-ni script kimi veb serverimizdə yerləşdiririk.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DF12D48F-546C-4CC3-DCCA-BE8EA0DF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880" y="1963552"/>
            <a:ext cx="8506120" cy="4784692"/>
          </a:xfrm>
        </p:spPr>
      </p:pic>
    </p:spTree>
    <p:extLst>
      <p:ext uri="{BB962C8B-B14F-4D97-AF65-F5344CB8AC3E}">
        <p14:creationId xmlns:p14="http://schemas.microsoft.com/office/powerpoint/2010/main" val="20921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8924EA-446C-0E63-617B-47314526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Sonra Uİ URL-i</a:t>
            </a:r>
            <a:r>
              <a:rPr lang="en-AS" dirty="0"/>
              <a:t> </a:t>
            </a:r>
            <a:r>
              <a:rPr lang="az-Latn-AZ" dirty="0"/>
              <a:t>bro</a:t>
            </a:r>
            <a:r>
              <a:rPr lang="en-AS" dirty="0" err="1"/>
              <a:t>wser</a:t>
            </a:r>
            <a:r>
              <a:rPr lang="az-Latn-AZ" dirty="0"/>
              <a:t>də açırıq</a:t>
            </a:r>
            <a:r>
              <a:rPr lang="en-AS" dirty="0"/>
              <a:t>.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1213BD4-2EE1-F044-5E94-0647C8D3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167" y="1960775"/>
            <a:ext cx="8487419" cy="4675696"/>
          </a:xfrm>
        </p:spPr>
      </p:pic>
    </p:spTree>
    <p:extLst>
      <p:ext uri="{BB962C8B-B14F-4D97-AF65-F5344CB8AC3E}">
        <p14:creationId xmlns:p14="http://schemas.microsoft.com/office/powerpoint/2010/main" val="2983988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340_TF11381587.potx" id="{87EC22A0-6AF1-45DD-AB58-B00AE3A301F2}" vid="{C9C304D2-FFFD-4AAC-9455-A0AB3A940B57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Teklif tasarımı</Template>
  <TotalTime>135</TotalTime>
  <Words>240</Words>
  <Application>Microsoft Office PowerPoint</Application>
  <PresentationFormat>Geniş ekran</PresentationFormat>
  <Paragraphs>24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Arial Nova Light</vt:lpstr>
      <vt:lpstr>Calibri</vt:lpstr>
      <vt:lpstr>Century Gothic</vt:lpstr>
      <vt:lpstr>Times New Roman</vt:lpstr>
      <vt:lpstr>Wingdings 2</vt:lpstr>
      <vt:lpstr>Teklif</vt:lpstr>
      <vt:lpstr>Laboratoriya 6. Kukilərin ələ keçirilməsi</vt:lpstr>
      <vt:lpstr> lab6.adil.az sytına daxil oluruq,istifadəçi adı və şifrə daxil edirik.</vt:lpstr>
      <vt:lpstr> lab6.adil.az-nı DNS vasitəsilə “Dələduz”-un kompüterinə yönləndiririk. Bunun üçün onlar eyni şəbəkədə olmalıdırlar.</vt:lpstr>
      <vt:lpstr>İndi “İstifadəçi” http://lab6.adil.az/ saytına daxil olduqda saxta bir sayta “Dələduz”un serverinə qoşulacaq.</vt:lpstr>
      <vt:lpstr>Beef frameworkünü kompyuterimizə klonlayırıq.</vt:lpstr>
      <vt:lpstr>Sonra beefi kompyuterimizə yükləyirik.</vt:lpstr>
      <vt:lpstr>Yükləndikdən sonra beefi başladırıq.Başlatdıqdan sonra bəzi yükləmələr ola bilər onlarada “yes” deyirik.</vt:lpstr>
      <vt:lpstr>Beefi başlatdıqda bizə verilən hook url-ni script kimi veb serverimizdə yerləşdiririk.</vt:lpstr>
      <vt:lpstr>Sonra Uİ URL-i browserdə açırıq.</vt:lpstr>
      <vt:lpstr>PowerPoint Sunusu</vt:lpstr>
      <vt:lpstr>PowerPoint Sunusu</vt:lpstr>
      <vt:lpstr>Sonra sağ aşağı küncündə execute-ə klikləyirik.</vt:lpstr>
      <vt:lpstr>“Module results history” hissəsində nəticəni görə bilərik.</vt:lpstr>
      <vt:lpstr>Password və secret message şifrələndiyi üçün onları açmalıyıq.ilk öncə hansı alqoritmlə şifrələndiyini tapmalıyıq.</vt:lpstr>
      <vt:lpstr>PowerPoint Sunusu</vt:lpstr>
      <vt:lpstr>PowerPoint Sunusu</vt:lpstr>
      <vt:lpstr>                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Laboratoriya 6. Kukilərin ələ keçirilməsi</dc:title>
  <dc:creator>terlan haqverdi</dc:creator>
  <cp:lastModifiedBy>terlan haqverdi</cp:lastModifiedBy>
  <cp:revision>1</cp:revision>
  <dcterms:created xsi:type="dcterms:W3CDTF">2022-11-07T06:30:12Z</dcterms:created>
  <dcterms:modified xsi:type="dcterms:W3CDTF">2022-11-07T08:45:41Z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