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0" r:id="rId4"/>
    <p:sldId id="271" r:id="rId5"/>
    <p:sldId id="259" r:id="rId6"/>
    <p:sldId id="266" r:id="rId7"/>
    <p:sldId id="260" r:id="rId8"/>
    <p:sldId id="261" r:id="rId9"/>
    <p:sldId id="262" r:id="rId10"/>
    <p:sldId id="263" r:id="rId11"/>
    <p:sldId id="268" r:id="rId12"/>
    <p:sldId id="269" r:id="rId13"/>
    <p:sldId id="264" r:id="rId14"/>
    <p:sldId id="258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0BF4-7895-46AC-BE38-A184AC193BC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936A-A85B-45D6-AC35-CC6A5A7C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9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0BF4-7895-46AC-BE38-A184AC193BC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936A-A85B-45D6-AC35-CC6A5A7C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0BF4-7895-46AC-BE38-A184AC193BC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936A-A85B-45D6-AC35-CC6A5A7C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9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0BF4-7895-46AC-BE38-A184AC193BC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936A-A85B-45D6-AC35-CC6A5A7C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2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0BF4-7895-46AC-BE38-A184AC193BC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936A-A85B-45D6-AC35-CC6A5A7C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1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0BF4-7895-46AC-BE38-A184AC193BC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936A-A85B-45D6-AC35-CC6A5A7C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9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0BF4-7895-46AC-BE38-A184AC193BC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936A-A85B-45D6-AC35-CC6A5A7C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0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0BF4-7895-46AC-BE38-A184AC193BC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936A-A85B-45D6-AC35-CC6A5A7C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1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0BF4-7895-46AC-BE38-A184AC193BC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936A-A85B-45D6-AC35-CC6A5A7C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6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0BF4-7895-46AC-BE38-A184AC193BC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936A-A85B-45D6-AC35-CC6A5A7C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3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0BF4-7895-46AC-BE38-A184AC193BC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936A-A85B-45D6-AC35-CC6A5A7C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A0BF4-7895-46AC-BE38-A184AC193BC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8936A-A85B-45D6-AC35-CC6A5A7C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8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1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4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015" y="274320"/>
            <a:ext cx="9859675" cy="646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4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54" y="182879"/>
            <a:ext cx="9978997" cy="647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10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1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21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42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4813"/>
            <a:ext cx="10723419" cy="669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14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045" y="282633"/>
            <a:ext cx="9148912" cy="6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9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2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5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28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7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36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0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97" y="0"/>
            <a:ext cx="8733414" cy="667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4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" y="66502"/>
            <a:ext cx="12137146" cy="679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3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7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8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41" y="0"/>
            <a:ext cx="11640869" cy="66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02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</cp:revision>
  <dcterms:created xsi:type="dcterms:W3CDTF">2021-09-28T14:11:40Z</dcterms:created>
  <dcterms:modified xsi:type="dcterms:W3CDTF">2021-09-29T07:50:22Z</dcterms:modified>
</cp:coreProperties>
</file>