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6" r:id="rId5"/>
    <p:sldId id="275" r:id="rId6"/>
    <p:sldId id="279" r:id="rId7"/>
    <p:sldId id="276" r:id="rId8"/>
    <p:sldId id="267" r:id="rId9"/>
    <p:sldId id="268" r:id="rId10"/>
    <p:sldId id="274" r:id="rId11"/>
    <p:sldId id="269" r:id="rId12"/>
    <p:sldId id="282" r:id="rId13"/>
    <p:sldId id="270" r:id="rId14"/>
    <p:sldId id="271" r:id="rId15"/>
    <p:sldId id="272" r:id="rId16"/>
    <p:sldId id="264" r:id="rId17"/>
    <p:sldId id="273" r:id="rId18"/>
    <p:sldId id="284" r:id="rId19"/>
    <p:sldId id="285" r:id="rId20"/>
    <p:sldId id="283" r:id="rId21"/>
    <p:sldId id="280" r:id="rId22"/>
    <p:sldId id="278" r:id="rId23"/>
    <p:sldId id="27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rque, Blake J" initials="BBJ" lastIdx="3" clrIdx="0">
    <p:extLst>
      <p:ext uri="{19B8F6BF-5375-455C-9EA6-DF929625EA0E}">
        <p15:presenceInfo xmlns:p15="http://schemas.microsoft.com/office/powerpoint/2012/main" userId="S-1-5-21-1940666338-227100268-1349548132-245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46:39.005" idx="1">
    <p:pos x="5872" y="1361"/>
    <p:text>Maybe show the flow for a new respoitory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57:54.204" idx="2">
    <p:pos x="3138" y="1559"/>
    <p:text>You should check these to make sure they are what you think they are.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9:03:41.052" idx="3">
    <p:pos x="5572" y="1738"/>
    <p:text>Maybe start with a readme, to avoid compiled files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D1F5-87A9-4BB2-9A71-7F50368497D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5D5F-9DC1-48C1-9A93-F2BBF670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many juniors, hands?</a:t>
            </a:r>
          </a:p>
          <a:p>
            <a:r>
              <a:rPr lang="en-US" baseline="0" dirty="0" smtClean="0"/>
              <a:t>How many seniors, hands?</a:t>
            </a:r>
          </a:p>
          <a:p>
            <a:r>
              <a:rPr lang="en-US" baseline="0" dirty="0" smtClean="0"/>
              <a:t>Not a Junior or Senior?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is on schedule with their Sr. </a:t>
            </a:r>
            <a:r>
              <a:rPr lang="en-US" baseline="0" dirty="0" err="1" smtClean="0"/>
              <a:t>Proj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started writing code?</a:t>
            </a:r>
          </a:p>
          <a:p>
            <a:r>
              <a:rPr lang="en-US" baseline="0" dirty="0" smtClean="0"/>
              <a:t>Making schematics</a:t>
            </a:r>
          </a:p>
          <a:p>
            <a:r>
              <a:rPr lang="en-US" baseline="0" dirty="0" smtClean="0"/>
              <a:t>Designing PCB’s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are you tracking and backing up your progress?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Who, by a show of hands, has folders like this on their </a:t>
            </a:r>
            <a:r>
              <a:rPr lang="en-US" dirty="0" smtClean="0"/>
              <a:t>computer?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Who</a:t>
            </a:r>
            <a:r>
              <a:rPr lang="en-US" baseline="0" dirty="0" smtClean="0"/>
              <a:t> is using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and thinks they are versioned and backed up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when two people edit the same file?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Who has made a change to their code or design and wished they had a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It</a:t>
            </a:r>
            <a:r>
              <a:rPr lang="en-US" baseline="0" dirty="0" smtClean="0"/>
              <a:t> turns out we have a tool called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that is really good at saving us from </a:t>
            </a:r>
            <a:r>
              <a:rPr lang="en-US" baseline="0" dirty="0" smtClean="0"/>
              <a:t>those pitfalls.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has awesome powers, it knows how to time travel,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undo…..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very good at tracking text files, and just okay at tracking binary files. – Own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anyone complete the sentence?</a:t>
            </a:r>
          </a:p>
          <a:p>
            <a:endParaRPr lang="en-US" dirty="0" smtClean="0"/>
          </a:p>
          <a:p>
            <a:r>
              <a:rPr lang="en-US" dirty="0" smtClean="0"/>
              <a:t>Anyone read</a:t>
            </a:r>
            <a:r>
              <a:rPr lang="en-US" baseline="0" dirty="0" smtClean="0"/>
              <a:t> the Wikipedia page?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time travel we’ll need to build our history</a:t>
            </a:r>
          </a:p>
          <a:p>
            <a:endParaRPr lang="en-US" dirty="0" smtClean="0"/>
          </a:p>
          <a:p>
            <a:r>
              <a:rPr lang="en-US" dirty="0" smtClean="0"/>
              <a:t>Lets write a C</a:t>
            </a:r>
            <a:r>
              <a:rPr lang="en-US" baseline="0" dirty="0" smtClean="0"/>
              <a:t> program to print a message.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8D97-D35F-4FA6-9B95-54283A49CF2F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B51-4592-491D-AA33-A23D0CCF12BE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A0E-FDDC-4271-A7B5-863109D18CE3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8626-3549-480E-B0FC-729DD14405A8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D27-1EDB-4880-923B-AC27D9D28BCF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D882-98F0-4091-9720-109DBDEE8540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CD86-D261-42B3-8CE1-21C866EAAD2E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88BC-8D5E-4048-B2DE-A8E8CDC51830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AC85-2813-4766-9210-DAAC7425DA8D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B50F-6609-40B4-8BE0-5D1E538F50AF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40F2-BA07-429E-A547-62083BF6D5C1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735-595B-430A-A2FC-3CB4C197B46C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BE5-8114-4CBC-94F1-666FDE031CA4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05BB-E65F-4863-B3BC-9DDAD4C9F063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9FFB-8503-451D-B269-1330C3D490C9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C13-6D7C-4251-9688-CA233D311506}" type="datetime1">
              <a:rPr lang="en-US" smtClean="0"/>
              <a:t>10/9/2015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DA62-CBE6-4DB1-A7DC-3E8171C7E0E9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38" y="2404534"/>
            <a:ext cx="9080365" cy="1646302"/>
          </a:xfrm>
        </p:spPr>
        <p:txBody>
          <a:bodyPr/>
          <a:lstStyle/>
          <a:p>
            <a:r>
              <a:rPr lang="en-US" dirty="0"/>
              <a:t>Revision Control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Blake Bourque</a:t>
            </a:r>
          </a:p>
          <a:p>
            <a:r>
              <a:rPr lang="en-US" dirty="0" smtClean="0"/>
              <a:t>10/16/15</a:t>
            </a:r>
          </a:p>
          <a:p>
            <a:r>
              <a:rPr lang="en-US" dirty="0" smtClean="0"/>
              <a:t>3pm-6pm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how else would you compile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apt-get install </a:t>
            </a:r>
            <a:r>
              <a:rPr lang="en-US" dirty="0" err="1" smtClean="0"/>
              <a:t>gcc</a:t>
            </a:r>
            <a:r>
              <a:rPr lang="en-US" dirty="0" smtClean="0"/>
              <a:t> -y</a:t>
            </a:r>
            <a:endParaRPr lang="en-US" dirty="0"/>
          </a:p>
          <a:p>
            <a:pPr lvl="2"/>
            <a:r>
              <a:rPr lang="en-US" dirty="0"/>
              <a:t># yum install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brew install </a:t>
            </a:r>
            <a:r>
              <a:rPr lang="en-US" dirty="0" err="1" smtClean="0"/>
              <a:t>gcc</a:t>
            </a:r>
            <a:r>
              <a:rPr lang="en-US" dirty="0" smtClean="0"/>
              <a:t> ???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1202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who you are</a:t>
            </a:r>
            <a:br>
              <a:rPr lang="en-US" dirty="0" smtClean="0"/>
            </a:br>
            <a:r>
              <a:rPr lang="en-US" sz="2400" dirty="0" smtClean="0"/>
              <a:t>treat it better than your companion cube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"your_email@whatever.com"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332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Ending Preferences</a:t>
            </a:r>
            <a:br>
              <a:rPr lang="en-US" dirty="0" smtClean="0"/>
            </a:br>
            <a:r>
              <a:rPr lang="en-US" sz="2400" dirty="0" smtClean="0"/>
              <a:t>why can’t we all just agree and be friends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Unix/Mac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input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/>
              <a:t>And for Windows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true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434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your new identity</a:t>
            </a:r>
            <a:br>
              <a:rPr lang="en-US" dirty="0" smtClean="0"/>
            </a:br>
            <a:r>
              <a:rPr lang="en-US" sz="2400" dirty="0" err="1" smtClean="0"/>
              <a:t>ssh</a:t>
            </a:r>
            <a:r>
              <a:rPr lang="en-US" sz="2400" dirty="0" smtClean="0"/>
              <a:t> key identity that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https://help.github.com/articles/generating-ssh-keys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Understanding public key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212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a host</a:t>
            </a:r>
            <a:br>
              <a:rPr lang="en-US" dirty="0" smtClean="0"/>
            </a:br>
            <a:r>
              <a:rPr lang="en-US" sz="2400" dirty="0" err="1" smtClean="0"/>
              <a:t>github</a:t>
            </a:r>
            <a:r>
              <a:rPr lang="en-US" sz="2400" dirty="0" smtClean="0"/>
              <a:t>,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, </a:t>
            </a:r>
            <a:r>
              <a:rPr lang="en-US" sz="2400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</a:t>
            </a:r>
          </a:p>
          <a:p>
            <a:r>
              <a:rPr lang="en-US" dirty="0" smtClean="0"/>
              <a:t>Add your </a:t>
            </a:r>
            <a:r>
              <a:rPr lang="en-US" dirty="0" err="1" smtClean="0"/>
              <a:t>ssh</a:t>
            </a:r>
            <a:r>
              <a:rPr lang="en-US" dirty="0" smtClean="0"/>
              <a:t> PUBLIC Key</a:t>
            </a:r>
          </a:p>
          <a:p>
            <a:r>
              <a:rPr lang="en-US" dirty="0" smtClean="0"/>
              <a:t>Create Repo</a:t>
            </a:r>
          </a:p>
          <a:p>
            <a:r>
              <a:rPr lang="en-US" dirty="0" smtClean="0"/>
              <a:t>PUSH!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901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 2: Time 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ackup, restore and view code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Create your progra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main file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 descr="C:\Users\bbourque\AppData\Local\Temp\SNAGHTML52eba7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78" y="2758411"/>
            <a:ext cx="65055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Creating a repository…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</a:p>
          <a:p>
            <a:r>
              <a:rPr lang="en-US" dirty="0" smtClean="0"/>
              <a:t>Adding to the staging area</a:t>
            </a:r>
          </a:p>
          <a:p>
            <a:r>
              <a:rPr lang="en-US" dirty="0" smtClean="0"/>
              <a:t>Ignoring files</a:t>
            </a:r>
          </a:p>
          <a:p>
            <a:r>
              <a:rPr lang="en-US" dirty="0" smtClean="0"/>
              <a:t>Committing staged changes</a:t>
            </a:r>
          </a:p>
          <a:p>
            <a:r>
              <a:rPr lang="en-US" dirty="0" smtClean="0"/>
              <a:t>Making more changes</a:t>
            </a:r>
          </a:p>
          <a:p>
            <a:r>
              <a:rPr lang="en-US" dirty="0" smtClean="0"/>
              <a:t>Stage &amp; Commit</a:t>
            </a:r>
          </a:p>
          <a:p>
            <a:r>
              <a:rPr lang="en-US" dirty="0" smtClean="0"/>
              <a:t>Partial stage add –p &amp; </a:t>
            </a:r>
            <a:r>
              <a:rPr lang="en-US" dirty="0" err="1" smtClean="0"/>
              <a:t>globbing</a:t>
            </a:r>
            <a:endParaRPr lang="en-US" dirty="0" smtClean="0"/>
          </a:p>
          <a:p>
            <a:r>
              <a:rPr lang="en-US" dirty="0"/>
              <a:t>check the status!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70" y="2154493"/>
            <a:ext cx="5278664" cy="2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committing compiled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Reverting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about </a:t>
            </a:r>
            <a:r>
              <a:rPr lang="en-US" smtClean="0"/>
              <a:t>undoing local changes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“Save As…”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47619" cy="1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01864"/>
            <a:ext cx="5219048" cy="182857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87533" y="1803399"/>
            <a:ext cx="3428999" cy="3894667"/>
            <a:chOff x="6087533" y="1803399"/>
            <a:chExt cx="3428999" cy="3894667"/>
          </a:xfrm>
        </p:grpSpPr>
        <p:sp>
          <p:nvSpPr>
            <p:cNvPr id="7" name="Left Arrow 6"/>
            <p:cNvSpPr/>
            <p:nvPr/>
          </p:nvSpPr>
          <p:spPr>
            <a:xfrm>
              <a:off x="6739465" y="2772832"/>
              <a:ext cx="2777067" cy="1955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is a problem!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087533" y="1803399"/>
              <a:ext cx="550334" cy="38946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committing compiled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400" dirty="0" smtClean="0"/>
              <a:t>The magic of </a:t>
            </a:r>
            <a:r>
              <a:rPr lang="en-US" sz="2400" dirty="0" err="1" smtClean="0"/>
              <a:t>git</a:t>
            </a:r>
            <a:r>
              <a:rPr lang="en-US" sz="2400" dirty="0" smtClean="0"/>
              <a:t>-number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https://github.com/holygeek/git-number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9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56" y="2404534"/>
            <a:ext cx="8069147" cy="1646302"/>
          </a:xfrm>
        </p:spPr>
        <p:txBody>
          <a:bodyPr/>
          <a:lstStyle/>
          <a:p>
            <a:pPr algn="ctr"/>
            <a:r>
              <a:rPr lang="en-US" dirty="0" smtClean="0"/>
              <a:t>Module x: Tricks &amp; Treats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Submitting Logs for Senior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tags each time you output your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Here is the command: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enscript</a:t>
            </a:r>
            <a:r>
              <a:rPr lang="en-US" dirty="0" smtClean="0"/>
              <a:t> here is how to set header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x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37129"/>
            <a:ext cx="4184035" cy="4804232"/>
          </a:xfrm>
        </p:spPr>
        <p:txBody>
          <a:bodyPr/>
          <a:lstStyle/>
          <a:p>
            <a:r>
              <a:rPr lang="en-US" dirty="0"/>
              <a:t>http://gitimmersion.com/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237129"/>
            <a:ext cx="4184034" cy="4804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</a:t>
            </a:r>
            <a:r>
              <a:rPr lang="en-US" dirty="0" err="1" smtClean="0"/>
              <a:t>git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Travels</a:t>
            </a:r>
          </a:p>
          <a:p>
            <a:r>
              <a:rPr lang="en-US" dirty="0" smtClean="0"/>
              <a:t>Droboxes</a:t>
            </a:r>
          </a:p>
          <a:p>
            <a:r>
              <a:rPr lang="en-US" dirty="0"/>
              <a:t>Forking and </a:t>
            </a:r>
            <a:r>
              <a:rPr lang="en-US" dirty="0" smtClean="0"/>
              <a:t>Un-forking</a:t>
            </a:r>
            <a:endParaRPr lang="en-US" dirty="0" smtClean="0"/>
          </a:p>
          <a:p>
            <a:r>
              <a:rPr lang="en-US" dirty="0" smtClean="0"/>
              <a:t>Oops. Ctrl-Z</a:t>
            </a:r>
          </a:p>
          <a:p>
            <a:r>
              <a:rPr lang="en-US" dirty="0" smtClean="0"/>
              <a:t>Track Changes &amp; lay blame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Restore </a:t>
            </a:r>
            <a:endParaRPr lang="en-US" dirty="0" smtClean="0"/>
          </a:p>
          <a:p>
            <a:r>
              <a:rPr lang="en-US" dirty="0" smtClean="0"/>
              <a:t>Synchronization &amp; </a:t>
            </a:r>
            <a:r>
              <a:rPr lang="en-US" dirty="0" smtClean="0"/>
              <a:t>Collaboration</a:t>
            </a:r>
          </a:p>
          <a:p>
            <a:r>
              <a:rPr lang="en-US" dirty="0"/>
              <a:t>Branching and </a:t>
            </a:r>
            <a:r>
              <a:rPr lang="en-US" dirty="0" smtClean="0"/>
              <a:t>merging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ndo</a:t>
            </a:r>
            <a:endParaRPr lang="en-US" dirty="0"/>
          </a:p>
          <a:p>
            <a:r>
              <a:rPr lang="en-US" dirty="0" smtClean="0"/>
              <a:t>Track Changes &amp; Ownership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98978"/>
          </a:xfrm>
        </p:spPr>
        <p:txBody>
          <a:bodyPr/>
          <a:lstStyle/>
          <a:p>
            <a:r>
              <a:rPr lang="en-US" dirty="0" smtClean="0"/>
              <a:t>Noun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unpleasant or contemptible person.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75" y="305124"/>
            <a:ext cx="2773498" cy="1160247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679126" y="3582395"/>
            <a:ext cx="8596668" cy="1098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Proper Noun</a:t>
            </a:r>
          </a:p>
          <a:p>
            <a:pPr lvl="1"/>
            <a:r>
              <a:rPr lang="en-US" dirty="0"/>
              <a:t>a widely used version control system for software development</a:t>
            </a:r>
            <a:r>
              <a:rPr lang="en-US" dirty="0" smtClean="0"/>
              <a:t>. </a:t>
            </a:r>
            <a:r>
              <a:rPr lang="en-US" dirty="0"/>
              <a:t>It is a distributed revision control 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</a:t>
            </a:r>
            <a:r>
              <a:rPr lang="en-US" dirty="0" smtClean="0"/>
              <a:t>by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682315" cy="3880773"/>
          </a:xfrm>
        </p:spPr>
        <p:txBody>
          <a:bodyPr/>
          <a:lstStyle/>
          <a:p>
            <a:pPr>
              <a:buFont typeface="Segoe Script" panose="020B0504020000000003" pitchFamily="34" charset="0"/>
              <a:buChar char="#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clone –or-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Font typeface="Segoe Script" panose="020B0504020000000003" pitchFamily="34" charset="0"/>
              <a:buChar char="#"/>
            </a:pPr>
            <a:r>
              <a:rPr lang="en-US" dirty="0" smtClean="0"/>
              <a:t>&lt;make changes&gt;</a:t>
            </a:r>
            <a:endParaRPr lang="en-US" dirty="0" smtClean="0"/>
          </a:p>
          <a:p>
            <a:pPr>
              <a:buFont typeface="Segoe Script" panose="020B0504020000000003" pitchFamily="34" charset="0"/>
              <a:buChar char="#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add</a:t>
            </a:r>
          </a:p>
          <a:p>
            <a:pPr>
              <a:buFont typeface="Segoe Script" panose="020B0504020000000003" pitchFamily="34" charset="0"/>
              <a:buChar char="#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commit</a:t>
            </a:r>
          </a:p>
          <a:p>
            <a:pPr>
              <a:buFont typeface="Segoe Script" panose="020B0504020000000003" pitchFamily="34" charset="0"/>
              <a:buChar char="#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>
              <a:buFont typeface="Segoe Script" panose="020B0504020000000003" pitchFamily="34" charset="0"/>
              <a:buChar char="#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5" y="1242894"/>
            <a:ext cx="7820123" cy="56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Pushing &amp; Pulling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Getting setup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Time Travel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 1: Getting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software, accounts and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apt-get install </a:t>
            </a:r>
            <a:r>
              <a:rPr lang="en-US" dirty="0" err="1"/>
              <a:t>git</a:t>
            </a:r>
            <a:r>
              <a:rPr lang="en-US" dirty="0"/>
              <a:t> -y</a:t>
            </a:r>
          </a:p>
          <a:p>
            <a:pPr lvl="2"/>
            <a:r>
              <a:rPr lang="en-US" dirty="0"/>
              <a:t># 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brew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3889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4846</TotalTime>
  <Words>671</Words>
  <Application>Microsoft Office PowerPoint</Application>
  <PresentationFormat>Widescreen</PresentationFormat>
  <Paragraphs>178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Script</vt:lpstr>
      <vt:lpstr>Trebuchet MS</vt:lpstr>
      <vt:lpstr>Wingdings 3</vt:lpstr>
      <vt:lpstr>Facet</vt:lpstr>
      <vt:lpstr>Revision Control with git</vt:lpstr>
      <vt:lpstr>The “Save As…” Method</vt:lpstr>
      <vt:lpstr>What does a git do?</vt:lpstr>
      <vt:lpstr>What is Git?</vt:lpstr>
      <vt:lpstr>Understanding the a git flow</vt:lpstr>
      <vt:lpstr>Understanding Pushing &amp; Pulling</vt:lpstr>
      <vt:lpstr>Modules</vt:lpstr>
      <vt:lpstr>Module 1: Getting Setup</vt:lpstr>
      <vt:lpstr>Installing git</vt:lpstr>
      <vt:lpstr>Installing gcc how else would you compile your code</vt:lpstr>
      <vt:lpstr>Tell git who you are treat it better than your companion cube</vt:lpstr>
      <vt:lpstr>Line Ending Preferences why can’t we all just agree and be friends</vt:lpstr>
      <vt:lpstr>Forge your new identity ssh key identity that is</vt:lpstr>
      <vt:lpstr>Integrate a host github, bitbucket, gitlab</vt:lpstr>
      <vt:lpstr>Module 2: Time Travel</vt:lpstr>
      <vt:lpstr>Create your program</vt:lpstr>
      <vt:lpstr>Creating History Creating a repository…</vt:lpstr>
      <vt:lpstr>Viewing History</vt:lpstr>
      <vt:lpstr>Reverting History</vt:lpstr>
      <vt:lpstr>Best Practices </vt:lpstr>
      <vt:lpstr>Type Less. Do More. The magic of git-number</vt:lpstr>
      <vt:lpstr>Module x: Tricks &amp; Treats</vt:lpstr>
      <vt:lpstr>Submitting Logs for Senior Project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Bourque, Blake J</dc:creator>
  <cp:lastModifiedBy>Bourque, Blake J</cp:lastModifiedBy>
  <cp:revision>26</cp:revision>
  <dcterms:created xsi:type="dcterms:W3CDTF">2015-10-06T16:03:18Z</dcterms:created>
  <dcterms:modified xsi:type="dcterms:W3CDTF">2015-10-12T17:28:25Z</dcterms:modified>
</cp:coreProperties>
</file>