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72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79977" autoAdjust="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D1F5-87A9-4BB2-9A71-7F50368497D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5D5F-9DC1-48C1-9A93-F2BBF670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4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3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35D5F-9DC1-48C1-9A93-F2BBF6700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9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DED3-9EDA-455C-8B7C-2841828390AA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6DAD-EC96-44D2-9A9E-0126737FC745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0F2-4809-429E-BFD0-8B2D8FE4B204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26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8D0-DEBA-418D-8FFA-45AA712F0027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2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7A34-60E3-4F09-BC66-7D1E5CF5D5B8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28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B85-70E0-4F34-93F8-238F49E44209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A0AB-FA03-41D5-A264-D0661372F535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72BC-335D-4612-B7E8-441AA0D19483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A6C5-417D-47AB-B710-A004FB1A60AE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8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FA5B-7DD4-4266-8CF0-C51C4C439005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9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C2CB-5B75-4B07-B2BC-22B586A5EC3A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C3FE-BE80-471B-B2A8-23F471A5E3A4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7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4AE6-55F6-4A66-BEE0-4CF6BCDF8399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0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088C-EBDE-4053-B927-1F891AE336F0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8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C4DB-257D-4AE4-80E3-83038F8126EB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1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215B-ADE5-43B6-B641-1AAB8AF8D9BC}" type="datetime1">
              <a:rPr lang="en-US" smtClean="0"/>
              <a:t>10/7/2015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2A707-1651-4D8D-9B47-0173AE9A0B37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4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ygwin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gwin.com/setup-x86_64.exe" TargetMode="External"/><Relationship Id="rId4" Type="http://schemas.openxmlformats.org/officeDocument/2006/relationships/hyperlink" Target="https://cygwin.com/setup-x86.ex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467" y="2404534"/>
            <a:ext cx="8122536" cy="1646302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r>
              <a:rPr lang="en-US" dirty="0" smtClean="0"/>
              <a:t> on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Cygwin</a:t>
            </a:r>
          </a:p>
          <a:p>
            <a:r>
              <a:rPr lang="en-US" dirty="0" smtClean="0"/>
              <a:t>Blake Bourque</a:t>
            </a:r>
          </a:p>
          <a:p>
            <a:r>
              <a:rPr lang="en-US" dirty="0" smtClean="0"/>
              <a:t>10/7/15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609600"/>
            <a:ext cx="7343601" cy="1320800"/>
          </a:xfrm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 smtClean="0"/>
              <a:t>Download &amp; Run the Installer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https://cygwin.com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Click “Install Cygwin” from the sidebar</a:t>
            </a:r>
          </a:p>
          <a:p>
            <a:r>
              <a:rPr lang="en-US" dirty="0" smtClean="0"/>
              <a:t>Choose </a:t>
            </a:r>
            <a:r>
              <a:rPr lang="en-US" u="sng" dirty="0">
                <a:hlinkClick r:id="rId4"/>
              </a:rPr>
              <a:t>setup-x86.exe</a:t>
            </a:r>
            <a:r>
              <a:rPr lang="en-US" dirty="0"/>
              <a:t> </a:t>
            </a:r>
            <a:r>
              <a:rPr lang="en-US" dirty="0" smtClean="0"/>
              <a:t>for 32bit </a:t>
            </a:r>
          </a:p>
          <a:p>
            <a:r>
              <a:rPr lang="en-US" dirty="0" smtClean="0"/>
              <a:t>Choose </a:t>
            </a:r>
            <a:r>
              <a:rPr lang="en-US" u="sng" dirty="0" smtClean="0">
                <a:hlinkClick r:id="rId5"/>
              </a:rPr>
              <a:t>setup-x86_64.exe</a:t>
            </a:r>
            <a:r>
              <a:rPr lang="en-US" dirty="0" smtClean="0"/>
              <a:t> for 64bit</a:t>
            </a:r>
          </a:p>
          <a:p>
            <a:r>
              <a:rPr lang="en-US" dirty="0" smtClean="0"/>
              <a:t>Double click the installer once the download completes.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7334" y="614228"/>
            <a:ext cx="1109133" cy="1316172"/>
          </a:xfrm>
          <a:ln>
            <a:solidFill>
              <a:schemeClr val="bg1"/>
            </a:solidFill>
          </a:ln>
        </p:spPr>
        <p:txBody>
          <a:bodyPr/>
          <a:lstStyle/>
          <a:p>
            <a:fld id="{D57F1E4F-1CFF-5643-939E-217C01CDF565}" type="slidenum">
              <a:rPr lang="en-US" sz="5400" smtClean="0"/>
              <a:pPr/>
              <a:t>1</a:t>
            </a:fld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t="2498" r="42649" b="77503"/>
          <a:stretch/>
        </p:blipFill>
        <p:spPr>
          <a:xfrm>
            <a:off x="5495485" y="2160589"/>
            <a:ext cx="5680515" cy="1218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2561" t="27637" r="32733" b="29731"/>
          <a:stretch/>
        </p:blipFill>
        <p:spPr>
          <a:xfrm>
            <a:off x="2108200" y="4100975"/>
            <a:ext cx="4428068" cy="25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609600"/>
            <a:ext cx="7343601" cy="1320800"/>
          </a:xfrm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 smtClean="0"/>
              <a:t>The “Next-</a:t>
            </a:r>
            <a:r>
              <a:rPr lang="en-US" dirty="0" err="1" smtClean="0"/>
              <a:t>athon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7334" y="614228"/>
            <a:ext cx="1109133" cy="1316172"/>
          </a:xfrm>
          <a:ln>
            <a:solidFill>
              <a:schemeClr val="bg1"/>
            </a:solidFill>
          </a:ln>
        </p:spPr>
        <p:txBody>
          <a:bodyPr/>
          <a:lstStyle/>
          <a:p>
            <a:fld id="{D57F1E4F-1CFF-5643-939E-217C01CDF565}" type="slidenum">
              <a:rPr lang="en-US" sz="5400" smtClean="0"/>
              <a:pPr/>
              <a:t>2</a:t>
            </a:fld>
            <a:endParaRPr lang="en-US" sz="5400" dirty="0"/>
          </a:p>
        </p:txBody>
      </p:sp>
      <p:pic>
        <p:nvPicPr>
          <p:cNvPr id="9" name="Snagit_PPTE9E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047108" cy="2226733"/>
          </a:xfrm>
        </p:spPr>
      </p:pic>
      <p:pic>
        <p:nvPicPr>
          <p:cNvPr id="11" name="Snagit_PPT60F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46" y="1930399"/>
            <a:ext cx="3047108" cy="2226733"/>
          </a:xfrm>
          <a:prstGeom prst="rect">
            <a:avLst/>
          </a:prstGeom>
        </p:spPr>
      </p:pic>
      <p:pic>
        <p:nvPicPr>
          <p:cNvPr id="12" name="Snagit_PPTBC7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58" y="1930398"/>
            <a:ext cx="3047108" cy="2226733"/>
          </a:xfrm>
          <a:prstGeom prst="rect">
            <a:avLst/>
          </a:prstGeom>
        </p:spPr>
      </p:pic>
      <p:pic>
        <p:nvPicPr>
          <p:cNvPr id="13" name="Snagit_PPT11B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92" y="4470398"/>
            <a:ext cx="3047108" cy="2226733"/>
          </a:xfrm>
          <a:prstGeom prst="rect">
            <a:avLst/>
          </a:prstGeom>
        </p:spPr>
      </p:pic>
      <p:pic>
        <p:nvPicPr>
          <p:cNvPr id="14" name="Snagit_PPT46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04" y="4470398"/>
            <a:ext cx="3047108" cy="22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609600"/>
            <a:ext cx="7343601" cy="1320800"/>
          </a:xfrm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 smtClean="0"/>
              <a:t>Choosing a Mirror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7334" y="614228"/>
            <a:ext cx="1109133" cy="1316172"/>
          </a:xfrm>
          <a:ln>
            <a:solidFill>
              <a:schemeClr val="bg1"/>
            </a:solidFill>
          </a:ln>
        </p:spPr>
        <p:txBody>
          <a:bodyPr/>
          <a:lstStyle/>
          <a:p>
            <a:fld id="{D57F1E4F-1CFF-5643-939E-217C01CDF565}" type="slidenum">
              <a:rPr lang="en-US" sz="5400" smtClean="0"/>
              <a:pPr/>
              <a:t>3</a:t>
            </a:fld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2160589"/>
            <a:ext cx="3285066" cy="3880773"/>
          </a:xfrm>
        </p:spPr>
        <p:txBody>
          <a:bodyPr/>
          <a:lstStyle/>
          <a:p>
            <a:r>
              <a:rPr lang="en-US" dirty="0" smtClean="0"/>
              <a:t>I prefer a .</a:t>
            </a:r>
            <a:r>
              <a:rPr lang="en-US" dirty="0" err="1" smtClean="0"/>
              <a:t>edu</a:t>
            </a:r>
            <a:r>
              <a:rPr lang="en-US" dirty="0" smtClean="0"/>
              <a:t> mirror.</a:t>
            </a:r>
          </a:p>
          <a:p>
            <a:r>
              <a:rPr lang="en-US" dirty="0" smtClean="0"/>
              <a:t>You might get an error about the mirror being out of date. Just choose another.</a:t>
            </a:r>
            <a:endParaRPr lang="en-US" dirty="0"/>
          </a:p>
        </p:txBody>
      </p:sp>
      <p:pic>
        <p:nvPicPr>
          <p:cNvPr id="15" name="Snagit_PPTD2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67" y="2160589"/>
            <a:ext cx="5200000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609600"/>
            <a:ext cx="7343601" cy="1320800"/>
          </a:xfrm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 smtClean="0"/>
              <a:t>Selecting 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7334" y="614228"/>
            <a:ext cx="1109133" cy="1316172"/>
          </a:xfrm>
          <a:ln>
            <a:solidFill>
              <a:schemeClr val="bg1"/>
            </a:solidFill>
          </a:ln>
        </p:spPr>
        <p:txBody>
          <a:bodyPr/>
          <a:lstStyle/>
          <a:p>
            <a:fld id="{D57F1E4F-1CFF-5643-939E-217C01CDF565}" type="slidenum">
              <a:rPr lang="en-US" sz="5400" smtClean="0"/>
              <a:pPr/>
              <a:t>4</a:t>
            </a:fld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3412066" cy="3880773"/>
          </a:xfrm>
        </p:spPr>
        <p:txBody>
          <a:bodyPr/>
          <a:lstStyle/>
          <a:p>
            <a:r>
              <a:rPr lang="en-US" dirty="0" smtClean="0"/>
              <a:t>Type “</a:t>
            </a:r>
            <a:r>
              <a:rPr lang="en-US" dirty="0" err="1" smtClean="0"/>
              <a:t>git</a:t>
            </a:r>
            <a:r>
              <a:rPr lang="en-US" dirty="0" smtClean="0"/>
              <a:t>” in the search field</a:t>
            </a:r>
          </a:p>
          <a:p>
            <a:r>
              <a:rPr lang="en-US" dirty="0" smtClean="0"/>
              <a:t>Click       to select the package for install</a:t>
            </a:r>
          </a:p>
          <a:p>
            <a:r>
              <a:rPr lang="en-US" dirty="0" smtClean="0"/>
              <a:t>We need to install both: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-completion</a:t>
            </a:r>
          </a:p>
          <a:p>
            <a:r>
              <a:rPr lang="en-US" dirty="0" smtClean="0"/>
              <a:t>Once both packages are selected, click Next &gt; to begin the install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3280" t="28833"/>
          <a:stretch/>
        </p:blipFill>
        <p:spPr>
          <a:xfrm>
            <a:off x="1659467" y="2963334"/>
            <a:ext cx="379914" cy="142334"/>
          </a:xfrm>
          <a:prstGeom prst="rect">
            <a:avLst/>
          </a:prstGeom>
        </p:spPr>
      </p:pic>
      <p:pic>
        <p:nvPicPr>
          <p:cNvPr id="1032" name="Picture 8" descr="C:\Users\bbourque\AppData\Local\Temp\SNAGHTML527bd6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1786467"/>
            <a:ext cx="612457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609600"/>
            <a:ext cx="7343601" cy="1320800"/>
          </a:xfrm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 smtClean="0"/>
              <a:t>Installing 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7334" y="614228"/>
            <a:ext cx="1109133" cy="1316172"/>
          </a:xfrm>
          <a:ln>
            <a:solidFill>
              <a:schemeClr val="bg1"/>
            </a:solidFill>
          </a:ln>
        </p:spPr>
        <p:txBody>
          <a:bodyPr/>
          <a:lstStyle/>
          <a:p>
            <a:fld id="{D57F1E4F-1CFF-5643-939E-217C01CDF565}" type="slidenum">
              <a:rPr lang="en-US" sz="5400" smtClean="0"/>
              <a:pPr/>
              <a:t>5</a:t>
            </a:fld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3412066" cy="3880773"/>
          </a:xfrm>
        </p:spPr>
        <p:txBody>
          <a:bodyPr/>
          <a:lstStyle/>
          <a:p>
            <a:r>
              <a:rPr lang="en-US" dirty="0" err="1" smtClean="0"/>
              <a:t>zvz</a:t>
            </a:r>
            <a:endParaRPr lang="en-US" dirty="0"/>
          </a:p>
        </p:txBody>
      </p:sp>
      <p:pic>
        <p:nvPicPr>
          <p:cNvPr id="2050" name="Picture 2" descr="C:\Users\bbourque\AppData\Local\Temp\SNAGHTML527e68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34" y="2308619"/>
            <a:ext cx="52006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bourque\AppData\Local\Temp\SNAGHTML528086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508" y="2308619"/>
            <a:ext cx="52006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3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609600"/>
            <a:ext cx="7343601" cy="1320800"/>
          </a:xfrm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7334" y="614228"/>
            <a:ext cx="1109133" cy="1316172"/>
          </a:xfrm>
          <a:ln>
            <a:solidFill>
              <a:schemeClr val="bg1"/>
            </a:solidFill>
          </a:ln>
        </p:spPr>
        <p:txBody>
          <a:bodyPr/>
          <a:lstStyle/>
          <a:p>
            <a:fld id="{D57F1E4F-1CFF-5643-939E-217C01CDF565}" type="slidenum">
              <a:rPr lang="en-US" sz="5400" smtClean="0"/>
              <a:pPr/>
              <a:t>6</a:t>
            </a:fld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3412066" cy="3880773"/>
          </a:xfrm>
        </p:spPr>
        <p:txBody>
          <a:bodyPr/>
          <a:lstStyle/>
          <a:p>
            <a:r>
              <a:rPr lang="en-US" dirty="0" smtClean="0"/>
              <a:t>Once the install completes you’ll have a new shortcut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210" t="11756" b="10365"/>
          <a:stretch/>
        </p:blipFill>
        <p:spPr>
          <a:xfrm>
            <a:off x="4394201" y="2040467"/>
            <a:ext cx="734962" cy="8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124</Words>
  <Application>Microsoft Office PowerPoint</Application>
  <PresentationFormat>Widescreen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Installing Git on Windows</vt:lpstr>
      <vt:lpstr>Download &amp; Run the Installer</vt:lpstr>
      <vt:lpstr>The “Next-athon”</vt:lpstr>
      <vt:lpstr>Choosing a Mirror</vt:lpstr>
      <vt:lpstr>Selecting Packages</vt:lpstr>
      <vt:lpstr>Installing Packages</vt:lpstr>
      <vt:lpstr>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Git on Windows</dc:title>
  <dc:creator>Bourque, Blake J</dc:creator>
  <cp:lastModifiedBy>Bourque, Blake J</cp:lastModifiedBy>
  <cp:revision>5</cp:revision>
  <dcterms:created xsi:type="dcterms:W3CDTF">2015-10-07T20:29:50Z</dcterms:created>
  <dcterms:modified xsi:type="dcterms:W3CDTF">2015-10-07T21:05:50Z</dcterms:modified>
</cp:coreProperties>
</file>