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63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br>
              <a:rPr lang="en-IN" dirty="0"/>
            </a:b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5324" y="2223803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200" u="sng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NAME </a:t>
            </a:r>
            <a:r>
              <a:rPr lang="en-US" sz="22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: TECHESPRESSO</a:t>
            </a:r>
            <a:endParaRPr sz="2200" dirty="0"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2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</a:br>
            <a:r>
              <a:rPr lang="en-US" sz="2200" u="sng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LEADER NAME </a:t>
            </a:r>
            <a:r>
              <a:rPr lang="en-US" sz="22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: SHRESHTA KUSHWAHA</a:t>
            </a:r>
            <a:endParaRPr sz="2200" dirty="0"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200" dirty="0"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u="sng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DOMAIN</a:t>
            </a:r>
            <a:r>
              <a:rPr lang="en-IN" sz="22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: INNOVATION IN TRANSPORTATION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200" dirty="0"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u="sng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TITLE</a:t>
            </a:r>
            <a:r>
              <a:rPr lang="en-IN" sz="2200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: </a:t>
            </a:r>
            <a:r>
              <a:rPr lang="en-US" sz="2200" b="1" dirty="0">
                <a:latin typeface="Franklin Gothic" panose="020B0604020202020204" charset="0"/>
              </a:rPr>
              <a:t>Breakthroughs in Vehicle Safety and Connectivity</a:t>
            </a:r>
            <a:endParaRPr sz="2200" b="1" dirty="0"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57D3D-424E-C361-4C08-9EE11AF7EE7F}"/>
              </a:ext>
            </a:extLst>
          </p:cNvPr>
          <p:cNvSpPr txBox="1"/>
          <p:nvPr/>
        </p:nvSpPr>
        <p:spPr>
          <a:xfrm>
            <a:off x="1597305" y="507270"/>
            <a:ext cx="8137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50000"/>
                  </a:schemeClr>
                </a:solidFill>
              </a:rPr>
              <a:t>IC HACK 2.0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50A86E-5228-AE05-0621-4E447EC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01C9-6569-187B-8D35-2287690F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289362"/>
            <a:ext cx="7088595" cy="2793915"/>
          </a:xfrm>
        </p:spPr>
        <p:txBody>
          <a:bodyPr/>
          <a:lstStyle/>
          <a:p>
            <a:r>
              <a:rPr lang="en-US" sz="2000" dirty="0"/>
              <a:t>     This challenge empowers participants to reimagine the possibilities in vehicle safety and communication. We seek innovative solutions that harness cutting-edge technologies to redefine our experience and interaction with vehicles. 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DAC2-9219-CB02-4879-1B2046BA9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car crash with a broken car&#10;&#10;Description automatically generated">
            <a:extLst>
              <a:ext uri="{FF2B5EF4-FFF2-40B4-BE49-F238E27FC236}">
                <a16:creationId xmlns:a16="http://schemas.microsoft.com/office/drawing/2014/main" id="{733943CD-CF5F-F04F-5960-BCCE4E69BBD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842" r="5842"/>
          <a:stretch>
            <a:fillRect/>
          </a:stretch>
        </p:blipFill>
        <p:spPr>
          <a:xfrm>
            <a:off x="8612184" y="896269"/>
            <a:ext cx="3579816" cy="4053769"/>
          </a:xfrm>
        </p:spPr>
      </p:pic>
    </p:spTree>
    <p:extLst>
      <p:ext uri="{BB962C8B-B14F-4D97-AF65-F5344CB8AC3E}">
        <p14:creationId xmlns:p14="http://schemas.microsoft.com/office/powerpoint/2010/main" val="3388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D47F8-1551-2A96-830B-E8F66DE6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OF 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F50E-AB9E-A5FB-8680-90AF1865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289363"/>
            <a:ext cx="5535387" cy="2795232"/>
          </a:xfrm>
        </p:spPr>
        <p:txBody>
          <a:bodyPr/>
          <a:lstStyle/>
          <a:p>
            <a:pPr marL="228600" indent="0" algn="l"/>
            <a:r>
              <a:rPr lang="en-US" sz="3000" b="1" i="0" dirty="0">
                <a:solidFill>
                  <a:schemeClr val="tx1"/>
                </a:solidFill>
                <a:effectLst/>
                <a:latin typeface="Söhne"/>
              </a:rPr>
              <a:t> Stay Sober Behind the Wheel: - </a:t>
            </a:r>
          </a:p>
          <a:p>
            <a:pPr marL="228600" indent="0" algn="l"/>
            <a:r>
              <a:rPr lang="en-US" sz="2200" dirty="0">
                <a:solidFill>
                  <a:schemeClr val="tx1"/>
                </a:solidFill>
                <a:latin typeface="Söhne"/>
              </a:rPr>
              <a:t>      </a:t>
            </a:r>
          </a:p>
          <a:p>
            <a:pPr marL="228600" indent="0" algn="l"/>
            <a:r>
              <a:rPr lang="en-US" sz="2200" dirty="0">
                <a:solidFill>
                  <a:schemeClr val="tx1"/>
                </a:solidFill>
                <a:latin typeface="Söhne"/>
              </a:rPr>
              <a:t>       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"Don't Drink and Drive: Arrive Alive!"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2542-15F2-41D3-EEEB-58D24483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" name="Picture 12" descr="A no drinking and driving sign&#10;&#10;Description automatically generated">
            <a:extLst>
              <a:ext uri="{FF2B5EF4-FFF2-40B4-BE49-F238E27FC236}">
                <a16:creationId xmlns:a16="http://schemas.microsoft.com/office/drawing/2014/main" id="{F0FAC432-AD2F-AF62-6C6F-19FD2AE5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837" y="1835889"/>
            <a:ext cx="2143125" cy="2143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890611-AD05-6C99-4778-5C241B3380C2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304015" y="-1012444"/>
            <a:ext cx="6096000" cy="6903086"/>
          </a:xfrm>
        </p:spPr>
      </p:sp>
    </p:spTree>
    <p:extLst>
      <p:ext uri="{BB962C8B-B14F-4D97-AF65-F5344CB8AC3E}">
        <p14:creationId xmlns:p14="http://schemas.microsoft.com/office/powerpoint/2010/main" val="19342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318642"/>
            <a:ext cx="5780809" cy="161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 sz="4000" dirty="0"/>
              <a:t>Proposed Solution:</a:t>
            </a:r>
            <a:br>
              <a:rPr lang="en-IN" dirty="0"/>
            </a:b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189003"/>
            <a:ext cx="5143500" cy="4026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7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/>
              <a:t>Problem:</a:t>
            </a:r>
            <a:r>
              <a:rPr lang="en-US" sz="1700" dirty="0"/>
              <a:t> Drink and driving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7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/>
              <a:t>Solution</a:t>
            </a:r>
            <a:r>
              <a:rPr lang="en-US" sz="1700" dirty="0"/>
              <a:t>: If the alcohol level exceeds a certain threshold, 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41656-9BAF-AD9F-B04C-2B3BDB64B93D}"/>
              </a:ext>
            </a:extLst>
          </p:cNvPr>
          <p:cNvSpPr txBox="1"/>
          <p:nvPr/>
        </p:nvSpPr>
        <p:spPr>
          <a:xfrm>
            <a:off x="1487105" y="3443468"/>
            <a:ext cx="39850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/>
              <a:t>The system triggers a </a:t>
            </a:r>
            <a:r>
              <a:rPr lang="en-US" sz="1700" b="1" dirty="0"/>
              <a:t>WARNING</a:t>
            </a:r>
            <a:r>
              <a:rPr lang="en-US" sz="1700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/>
              <a:t>An </a:t>
            </a:r>
            <a:r>
              <a:rPr lang="en-US" sz="1700" b="1" dirty="0"/>
              <a:t>audio message </a:t>
            </a:r>
            <a:r>
              <a:rPr lang="en-US" sz="1700" dirty="0"/>
              <a:t>informs the driver that 10 minutes are given to find a safe space for parking.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700" dirty="0"/>
              <a:t>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/>
              <a:t>If alcohol levels are extremely high and the speed is high, the system initiates gradual </a:t>
            </a:r>
            <a:r>
              <a:rPr lang="en-US" sz="1700" b="1" dirty="0"/>
              <a:t>deceleration</a:t>
            </a:r>
            <a:r>
              <a:rPr lang="en-US" sz="1700" dirty="0"/>
              <a:t> and sets a speed limit (e.g., 30/40 mph</a:t>
            </a:r>
            <a:endParaRPr lang="en-IN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60C8-E811-1146-3A83-5C5E8A30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746996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COMPONENTS USED: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39BC-04DF-793F-DFC6-EB1D46FE9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Alcohol Sensor 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Capable of measuring alcohol levels in the driver's breath.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Speed Sensor 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measure the speed of the vehicle.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Microcontroller :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process data and control vehicle functions.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Display Unit 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screen for displaying warnings and messages.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/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244419-7B03-1460-C881-F9B539C99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1685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104110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2800" b="1" dirty="0">
              <a:solidFill>
                <a:srgbClr val="5D7C3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2800" b="1" dirty="0">
              <a:solidFill>
                <a:srgbClr val="5D7C3F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  TECHESPRESSO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28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Team Leader Name: </a:t>
            </a:r>
            <a:r>
              <a:rPr lang="en-US" sz="2800" dirty="0">
                <a:solidFill>
                  <a:srgbClr val="5D7C3F"/>
                </a:solidFill>
              </a:rPr>
              <a:t>SHRESHTA KUSHWAHA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dirty="0"/>
              <a:t>			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Team Member 1 Name: </a:t>
            </a:r>
            <a:r>
              <a:rPr lang="en-US" sz="2800" dirty="0">
                <a:solidFill>
                  <a:srgbClr val="5D7C3F"/>
                </a:solidFill>
              </a:rPr>
              <a:t>AASHI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800" dirty="0"/>
              <a:t>		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234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Libre Franklin</vt:lpstr>
      <vt:lpstr>Arial</vt:lpstr>
      <vt:lpstr>Calibri</vt:lpstr>
      <vt:lpstr>Noto Sans Symbols</vt:lpstr>
      <vt:lpstr>Söhne</vt:lpstr>
      <vt:lpstr>Franklin Gothic</vt:lpstr>
      <vt:lpstr>Theme1</vt:lpstr>
      <vt:lpstr> </vt:lpstr>
      <vt:lpstr>Problem Statement</vt:lpstr>
      <vt:lpstr>AREA OF FOCUS</vt:lpstr>
      <vt:lpstr>Proposed Solution: </vt:lpstr>
      <vt:lpstr>COMPONENTS USED: 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shreshta kushwaha</cp:lastModifiedBy>
  <cp:revision>3</cp:revision>
  <dcterms:created xsi:type="dcterms:W3CDTF">2022-02-11T07:14:46Z</dcterms:created>
  <dcterms:modified xsi:type="dcterms:W3CDTF">2023-10-21T10:08:35Z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