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e56a6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e56a6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e56a6c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e56a6c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fe56a6c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fe56a6c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e56a6c2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e56a6c2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e56a6c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e56a6c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e56a6c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e56a6c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e56a6c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e56a6c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385950" y="22966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Introduction to Kubernetes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75" y="1764250"/>
            <a:ext cx="3611400" cy="1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Why kubernetes is so popular?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Kubernetes is one of the most exciting technologies in the world of DevOps these days. The reason for its instantaneous fame is the mighty containers.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2. What is a container then and why it is used in kubernetes?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simply A container is nothing but a virtual machine that is running on a physical server. A container provides a complete operating system and all the applications and libraries that are required to run a software application.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29825" y="113540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So, if you want to build a software application, you need to install the dependencies in the container, and if you want to run the application then you need to install the containers in the host machine.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139275" y="10609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the basic concept of a container, Containers brings scalability challenges and that’s where the Kubernetes uses this concept to manage the applications.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3. What is kubernetes and why we are using it?</a:t>
            </a:r>
            <a:endParaRPr b="1"/>
          </a:p>
        </p:txBody>
      </p:sp>
      <p:sp>
        <p:nvSpPr>
          <p:cNvPr id="75" name="Google Shape;75;p16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Kubernetes abbreviated as k8s, this is an open-source container orchestration platform and One of the main reasons for using Kubernetes is to automate the process of creating, deploying, managing and monitoring the containers.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029825" y="27572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allows the developers to focus on their primary task, which is writing the code. Kubernetes does all the work for them.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4. where did it comes from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was developed by Google and later donated to CNCF in 2014 and generally written in Go language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Real time example</a:t>
            </a:r>
            <a:endParaRPr b="1"/>
          </a:p>
        </p:txBody>
      </p:sp>
      <p:sp>
        <p:nvSpPr>
          <p:cNvPr id="88" name="Google Shape;88;p18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earlier days,  the deployment has succeed in test environment, but fails during production environment because of mismatching dependencies, binaries etc.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029825" y="2417275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Kubernetes built around with containerization that packages the application along with it dependencies, and allowing it to run consistently across different environments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865725" y="36945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Benefits of using kubernetes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029825" y="1197850"/>
            <a:ext cx="75786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Speed of deployment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Ability to absorb changes quickly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Ability to recover quickly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Hide complexity in the cluster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221400" y="1340700"/>
            <a:ext cx="774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Coming up …………..</a:t>
            </a:r>
            <a:endParaRPr b="1" sz="3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47775" y="2634200"/>
            <a:ext cx="8878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/>
              <a:t>Kubernetes Architecture</a:t>
            </a:r>
            <a:endParaRPr b="1"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