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eea2cd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eea2cd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385950" y="2296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85F4"/>
                </a:solidFill>
              </a:rPr>
              <a:t>Kubernetes Architecture</a:t>
            </a:r>
            <a:endParaRPr b="1" sz="2800">
              <a:solidFill>
                <a:srgbClr val="4285F4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75" y="1764250"/>
            <a:ext cx="3611400" cy="1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575" y="174475"/>
            <a:ext cx="9305149" cy="45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