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74" autoAdjust="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6492A4-E5D9-4145-BCEA-6F4F8738EDB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B1E8CD64-6460-4681-A451-2A25177EB9B7}">
      <dgm:prSet/>
      <dgm:spPr/>
      <dgm:t>
        <a:bodyPr/>
        <a:lstStyle/>
        <a:p>
          <a:r>
            <a:rPr lang="en-US" b="0" i="0"/>
            <a:t>What is Spring Boot</a:t>
          </a:r>
          <a:endParaRPr lang="en-US"/>
        </a:p>
      </dgm:t>
    </dgm:pt>
    <dgm:pt modelId="{7715FC77-1CCF-4E6F-B5F9-0DEB7EEAE84E}" type="parTrans" cxnId="{72C857EB-F3EB-4F63-8FB4-01C322BCD9B4}">
      <dgm:prSet/>
      <dgm:spPr/>
      <dgm:t>
        <a:bodyPr/>
        <a:lstStyle/>
        <a:p>
          <a:endParaRPr lang="en-US"/>
        </a:p>
      </dgm:t>
    </dgm:pt>
    <dgm:pt modelId="{9915F73C-6F64-4307-A5DA-19ACD3DB6181}" type="sibTrans" cxnId="{72C857EB-F3EB-4F63-8FB4-01C322BCD9B4}">
      <dgm:prSet/>
      <dgm:spPr/>
      <dgm:t>
        <a:bodyPr/>
        <a:lstStyle/>
        <a:p>
          <a:endParaRPr lang="en-US"/>
        </a:p>
      </dgm:t>
    </dgm:pt>
    <dgm:pt modelId="{BD15B8E2-496E-4065-BF44-FD92537B097A}">
      <dgm:prSet/>
      <dgm:spPr/>
      <dgm:t>
        <a:bodyPr/>
        <a:lstStyle/>
        <a:p>
          <a:r>
            <a:rPr lang="en-US" i="0"/>
            <a:t>Why should we use Spring Boot Framework?</a:t>
          </a:r>
          <a:endParaRPr lang="en-US"/>
        </a:p>
      </dgm:t>
    </dgm:pt>
    <dgm:pt modelId="{91854407-4433-4CB2-9877-FA87A680B4C5}" type="parTrans" cxnId="{F24F61C6-9D45-400F-B3FB-D88D57CA1F6B}">
      <dgm:prSet/>
      <dgm:spPr/>
      <dgm:t>
        <a:bodyPr/>
        <a:lstStyle/>
        <a:p>
          <a:endParaRPr lang="en-US"/>
        </a:p>
      </dgm:t>
    </dgm:pt>
    <dgm:pt modelId="{F04C99EC-6DB0-4FE8-B4F1-359812889DC9}" type="sibTrans" cxnId="{F24F61C6-9D45-400F-B3FB-D88D57CA1F6B}">
      <dgm:prSet/>
      <dgm:spPr/>
      <dgm:t>
        <a:bodyPr/>
        <a:lstStyle/>
        <a:p>
          <a:endParaRPr lang="en-US"/>
        </a:p>
      </dgm:t>
    </dgm:pt>
    <dgm:pt modelId="{501315AF-A3BC-46A4-817F-43F870633B8A}">
      <dgm:prSet/>
      <dgm:spPr/>
      <dgm:t>
        <a:bodyPr/>
        <a:lstStyle/>
        <a:p>
          <a:r>
            <a:rPr lang="en-US" b="0" i="0"/>
            <a:t>Advantages of Spring Boot</a:t>
          </a:r>
          <a:endParaRPr lang="en-US"/>
        </a:p>
      </dgm:t>
    </dgm:pt>
    <dgm:pt modelId="{23184724-87DC-4C3A-BF75-EE548485D2DA}" type="parTrans" cxnId="{7BEA0D12-9933-4639-8D5A-DE7A8572CF62}">
      <dgm:prSet/>
      <dgm:spPr/>
      <dgm:t>
        <a:bodyPr/>
        <a:lstStyle/>
        <a:p>
          <a:endParaRPr lang="en-US"/>
        </a:p>
      </dgm:t>
    </dgm:pt>
    <dgm:pt modelId="{8B36BD9F-37E5-4F34-B9D8-2D335E1275B5}" type="sibTrans" cxnId="{7BEA0D12-9933-4639-8D5A-DE7A8572CF62}">
      <dgm:prSet/>
      <dgm:spPr/>
      <dgm:t>
        <a:bodyPr/>
        <a:lstStyle/>
        <a:p>
          <a:endParaRPr lang="en-US"/>
        </a:p>
      </dgm:t>
    </dgm:pt>
    <dgm:pt modelId="{D2905CDF-F17C-4159-9651-3FC7253018D8}">
      <dgm:prSet/>
      <dgm:spPr/>
      <dgm:t>
        <a:bodyPr/>
        <a:lstStyle/>
        <a:p>
          <a:r>
            <a:rPr lang="en-US" b="0" i="0"/>
            <a:t>Spring Boot Features</a:t>
          </a:r>
          <a:endParaRPr lang="en-US"/>
        </a:p>
      </dgm:t>
    </dgm:pt>
    <dgm:pt modelId="{E77E54E0-99E5-4A66-8224-7196BBF3B4F4}" type="parTrans" cxnId="{BB18BAA7-0B6C-4D9F-B846-D3110C79AA9A}">
      <dgm:prSet/>
      <dgm:spPr/>
      <dgm:t>
        <a:bodyPr/>
        <a:lstStyle/>
        <a:p>
          <a:endParaRPr lang="en-US"/>
        </a:p>
      </dgm:t>
    </dgm:pt>
    <dgm:pt modelId="{7F61D097-3248-4138-B617-2AA204BC547D}" type="sibTrans" cxnId="{BB18BAA7-0B6C-4D9F-B846-D3110C79AA9A}">
      <dgm:prSet/>
      <dgm:spPr/>
      <dgm:t>
        <a:bodyPr/>
        <a:lstStyle/>
        <a:p>
          <a:endParaRPr lang="en-US"/>
        </a:p>
      </dgm:t>
    </dgm:pt>
    <dgm:pt modelId="{1E5A669A-EF83-4039-B47A-A4D8CA775F49}">
      <dgm:prSet/>
      <dgm:spPr/>
      <dgm:t>
        <a:bodyPr/>
        <a:lstStyle/>
        <a:p>
          <a:r>
            <a:rPr lang="en-US" b="0" i="0"/>
            <a:t>Goals of Spring Boot</a:t>
          </a:r>
          <a:endParaRPr lang="en-US"/>
        </a:p>
      </dgm:t>
    </dgm:pt>
    <dgm:pt modelId="{3C4F4E8F-11AC-42B4-A7A4-AAC4ACD621E5}" type="parTrans" cxnId="{39D56299-0A8A-4814-B00D-33C1A0B85BF6}">
      <dgm:prSet/>
      <dgm:spPr/>
      <dgm:t>
        <a:bodyPr/>
        <a:lstStyle/>
        <a:p>
          <a:endParaRPr lang="en-US"/>
        </a:p>
      </dgm:t>
    </dgm:pt>
    <dgm:pt modelId="{9487219A-A029-4568-A87C-D661E8265F3D}" type="sibTrans" cxnId="{39D56299-0A8A-4814-B00D-33C1A0B85BF6}">
      <dgm:prSet/>
      <dgm:spPr/>
      <dgm:t>
        <a:bodyPr/>
        <a:lstStyle/>
        <a:p>
          <a:endParaRPr lang="en-US"/>
        </a:p>
      </dgm:t>
    </dgm:pt>
    <dgm:pt modelId="{DE9EE0A2-CACA-40B2-8BD6-52B864996EA9}">
      <dgm:prSet/>
      <dgm:spPr/>
      <dgm:t>
        <a:bodyPr/>
        <a:lstStyle/>
        <a:p>
          <a:r>
            <a:rPr lang="en-US"/>
            <a:t>Project: L</a:t>
          </a:r>
          <a:r>
            <a:rPr lang="en-US" i="0"/>
            <a:t>ibrary </a:t>
          </a:r>
          <a:r>
            <a:rPr lang="en-US"/>
            <a:t>M</a:t>
          </a:r>
          <a:r>
            <a:rPr lang="en-US" i="0"/>
            <a:t>anagement </a:t>
          </a:r>
          <a:r>
            <a:rPr lang="en-US"/>
            <a:t>S</a:t>
          </a:r>
          <a:r>
            <a:rPr lang="en-US" i="0"/>
            <a:t>ystem Usin</a:t>
          </a:r>
          <a:r>
            <a:rPr lang="en-US"/>
            <a:t>g Spring Boot</a:t>
          </a:r>
          <a:br>
            <a:rPr lang="en-US" b="1" i="0"/>
          </a:br>
          <a:endParaRPr lang="en-US"/>
        </a:p>
      </dgm:t>
    </dgm:pt>
    <dgm:pt modelId="{87B491C3-ACF8-40A4-850F-7E947B5F1878}" type="parTrans" cxnId="{934925A0-7BFD-49AA-A701-6D05281C1ABD}">
      <dgm:prSet/>
      <dgm:spPr/>
      <dgm:t>
        <a:bodyPr/>
        <a:lstStyle/>
        <a:p>
          <a:endParaRPr lang="en-US"/>
        </a:p>
      </dgm:t>
    </dgm:pt>
    <dgm:pt modelId="{0FD5C6A7-05AA-4F43-BDAA-A8722B03A163}" type="sibTrans" cxnId="{934925A0-7BFD-49AA-A701-6D05281C1ABD}">
      <dgm:prSet/>
      <dgm:spPr/>
      <dgm:t>
        <a:bodyPr/>
        <a:lstStyle/>
        <a:p>
          <a:endParaRPr lang="en-US"/>
        </a:p>
      </dgm:t>
    </dgm:pt>
    <dgm:pt modelId="{E4809801-5A63-4191-86D0-04EBFB4E8F4D}" type="pres">
      <dgm:prSet presAssocID="{A16492A4-E5D9-4145-BCEA-6F4F8738EDB7}" presName="root" presStyleCnt="0">
        <dgm:presLayoutVars>
          <dgm:dir/>
          <dgm:resizeHandles val="exact"/>
        </dgm:presLayoutVars>
      </dgm:prSet>
      <dgm:spPr/>
    </dgm:pt>
    <dgm:pt modelId="{9D5CD060-F06B-41D3-87F3-E176C20F1F62}" type="pres">
      <dgm:prSet presAssocID="{B1E8CD64-6460-4681-A451-2A25177EB9B7}" presName="compNode" presStyleCnt="0"/>
      <dgm:spPr/>
    </dgm:pt>
    <dgm:pt modelId="{F3EDE7D4-55F8-4F5F-B409-53EBFEB06C88}" type="pres">
      <dgm:prSet presAssocID="{B1E8CD64-6460-4681-A451-2A25177EB9B7}" presName="bgRect" presStyleLbl="bgShp" presStyleIdx="0" presStyleCnt="6"/>
      <dgm:spPr/>
    </dgm:pt>
    <dgm:pt modelId="{84548074-4C96-448D-9D12-1B70C398A16B}" type="pres">
      <dgm:prSet presAssocID="{B1E8CD64-6460-4681-A451-2A25177EB9B7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72420BC-DAF6-43AD-A957-ECCE7AF1FADC}" type="pres">
      <dgm:prSet presAssocID="{B1E8CD64-6460-4681-A451-2A25177EB9B7}" presName="spaceRect" presStyleCnt="0"/>
      <dgm:spPr/>
    </dgm:pt>
    <dgm:pt modelId="{09A79EE0-2F42-40F1-9029-0D3F2708B1B2}" type="pres">
      <dgm:prSet presAssocID="{B1E8CD64-6460-4681-A451-2A25177EB9B7}" presName="parTx" presStyleLbl="revTx" presStyleIdx="0" presStyleCnt="6">
        <dgm:presLayoutVars>
          <dgm:chMax val="0"/>
          <dgm:chPref val="0"/>
        </dgm:presLayoutVars>
      </dgm:prSet>
      <dgm:spPr/>
    </dgm:pt>
    <dgm:pt modelId="{F9B68BA3-05E0-4CE3-AC1D-291661D29918}" type="pres">
      <dgm:prSet presAssocID="{9915F73C-6F64-4307-A5DA-19ACD3DB6181}" presName="sibTrans" presStyleCnt="0"/>
      <dgm:spPr/>
    </dgm:pt>
    <dgm:pt modelId="{3661540A-DD52-4C7C-B927-0FD53A0BE6E1}" type="pres">
      <dgm:prSet presAssocID="{BD15B8E2-496E-4065-BF44-FD92537B097A}" presName="compNode" presStyleCnt="0"/>
      <dgm:spPr/>
    </dgm:pt>
    <dgm:pt modelId="{C7C835A2-51CC-4831-A2C1-DB4953E1C0DC}" type="pres">
      <dgm:prSet presAssocID="{BD15B8E2-496E-4065-BF44-FD92537B097A}" presName="bgRect" presStyleLbl="bgShp" presStyleIdx="1" presStyleCnt="6"/>
      <dgm:spPr/>
    </dgm:pt>
    <dgm:pt modelId="{7B751F0D-A326-40C4-B37C-32812C86FBC0}" type="pres">
      <dgm:prSet presAssocID="{BD15B8E2-496E-4065-BF44-FD92537B097A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9F27DB29-A9C3-481F-A33C-8ABEB8DBA5C4}" type="pres">
      <dgm:prSet presAssocID="{BD15B8E2-496E-4065-BF44-FD92537B097A}" presName="spaceRect" presStyleCnt="0"/>
      <dgm:spPr/>
    </dgm:pt>
    <dgm:pt modelId="{D41F25D5-A7CA-43D9-A312-EE0AEE36A4F5}" type="pres">
      <dgm:prSet presAssocID="{BD15B8E2-496E-4065-BF44-FD92537B097A}" presName="parTx" presStyleLbl="revTx" presStyleIdx="1" presStyleCnt="6">
        <dgm:presLayoutVars>
          <dgm:chMax val="0"/>
          <dgm:chPref val="0"/>
        </dgm:presLayoutVars>
      </dgm:prSet>
      <dgm:spPr/>
    </dgm:pt>
    <dgm:pt modelId="{F56F9A7F-EEF0-4966-B18D-C4D0849B8560}" type="pres">
      <dgm:prSet presAssocID="{F04C99EC-6DB0-4FE8-B4F1-359812889DC9}" presName="sibTrans" presStyleCnt="0"/>
      <dgm:spPr/>
    </dgm:pt>
    <dgm:pt modelId="{664E98D8-60FC-41FE-97A1-4AF7A538141F}" type="pres">
      <dgm:prSet presAssocID="{501315AF-A3BC-46A4-817F-43F870633B8A}" presName="compNode" presStyleCnt="0"/>
      <dgm:spPr/>
    </dgm:pt>
    <dgm:pt modelId="{FF16C5C0-7C79-4532-B7A1-FC81FEF336D8}" type="pres">
      <dgm:prSet presAssocID="{501315AF-A3BC-46A4-817F-43F870633B8A}" presName="bgRect" presStyleLbl="bgShp" presStyleIdx="2" presStyleCnt="6"/>
      <dgm:spPr/>
    </dgm:pt>
    <dgm:pt modelId="{D4920F6C-6765-41EE-BD6D-8044A6F7C161}" type="pres">
      <dgm:prSet presAssocID="{501315AF-A3BC-46A4-817F-43F870633B8A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2B840510-DFC1-4C3E-AD8C-EBE4704ACFAA}" type="pres">
      <dgm:prSet presAssocID="{501315AF-A3BC-46A4-817F-43F870633B8A}" presName="spaceRect" presStyleCnt="0"/>
      <dgm:spPr/>
    </dgm:pt>
    <dgm:pt modelId="{16870E05-5E6C-4FCC-8B65-906B6AAFA4B2}" type="pres">
      <dgm:prSet presAssocID="{501315AF-A3BC-46A4-817F-43F870633B8A}" presName="parTx" presStyleLbl="revTx" presStyleIdx="2" presStyleCnt="6">
        <dgm:presLayoutVars>
          <dgm:chMax val="0"/>
          <dgm:chPref val="0"/>
        </dgm:presLayoutVars>
      </dgm:prSet>
      <dgm:spPr/>
    </dgm:pt>
    <dgm:pt modelId="{2CC8B232-2FEF-436A-BC0B-256C73394C73}" type="pres">
      <dgm:prSet presAssocID="{8B36BD9F-37E5-4F34-B9D8-2D335E1275B5}" presName="sibTrans" presStyleCnt="0"/>
      <dgm:spPr/>
    </dgm:pt>
    <dgm:pt modelId="{CE00342F-3912-485F-8C5E-B69C1ACDD238}" type="pres">
      <dgm:prSet presAssocID="{D2905CDF-F17C-4159-9651-3FC7253018D8}" presName="compNode" presStyleCnt="0"/>
      <dgm:spPr/>
    </dgm:pt>
    <dgm:pt modelId="{56EC036F-44DB-4536-835B-C657FEBE6D52}" type="pres">
      <dgm:prSet presAssocID="{D2905CDF-F17C-4159-9651-3FC7253018D8}" presName="bgRect" presStyleLbl="bgShp" presStyleIdx="3" presStyleCnt="6"/>
      <dgm:spPr/>
    </dgm:pt>
    <dgm:pt modelId="{D275CBC4-1C03-4E71-A7D2-17AD888C9DC8}" type="pres">
      <dgm:prSet presAssocID="{D2905CDF-F17C-4159-9651-3FC7253018D8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C0CA9F04-747B-494B-8404-0CCD27DD005F}" type="pres">
      <dgm:prSet presAssocID="{D2905CDF-F17C-4159-9651-3FC7253018D8}" presName="spaceRect" presStyleCnt="0"/>
      <dgm:spPr/>
    </dgm:pt>
    <dgm:pt modelId="{7347ECD6-3C2E-43BA-960C-E878C68F6A77}" type="pres">
      <dgm:prSet presAssocID="{D2905CDF-F17C-4159-9651-3FC7253018D8}" presName="parTx" presStyleLbl="revTx" presStyleIdx="3" presStyleCnt="6">
        <dgm:presLayoutVars>
          <dgm:chMax val="0"/>
          <dgm:chPref val="0"/>
        </dgm:presLayoutVars>
      </dgm:prSet>
      <dgm:spPr/>
    </dgm:pt>
    <dgm:pt modelId="{CE33A1F2-B98C-4E49-8188-33335FB55812}" type="pres">
      <dgm:prSet presAssocID="{7F61D097-3248-4138-B617-2AA204BC547D}" presName="sibTrans" presStyleCnt="0"/>
      <dgm:spPr/>
    </dgm:pt>
    <dgm:pt modelId="{8B8759A7-01CE-402E-90D9-82B95CA29786}" type="pres">
      <dgm:prSet presAssocID="{1E5A669A-EF83-4039-B47A-A4D8CA775F49}" presName="compNode" presStyleCnt="0"/>
      <dgm:spPr/>
    </dgm:pt>
    <dgm:pt modelId="{DE0E8E8A-1F3A-427E-AF75-903CBF7891EE}" type="pres">
      <dgm:prSet presAssocID="{1E5A669A-EF83-4039-B47A-A4D8CA775F49}" presName="bgRect" presStyleLbl="bgShp" presStyleIdx="4" presStyleCnt="6"/>
      <dgm:spPr/>
    </dgm:pt>
    <dgm:pt modelId="{08DE9549-CB75-49B4-95A1-8CDB8FAD0FE6}" type="pres">
      <dgm:prSet presAssocID="{1E5A669A-EF83-4039-B47A-A4D8CA775F49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FF2497AB-7E81-46F9-88BC-3053C2F328AD}" type="pres">
      <dgm:prSet presAssocID="{1E5A669A-EF83-4039-B47A-A4D8CA775F49}" presName="spaceRect" presStyleCnt="0"/>
      <dgm:spPr/>
    </dgm:pt>
    <dgm:pt modelId="{A987C5CB-30F7-40F5-87BB-E0A71018C24C}" type="pres">
      <dgm:prSet presAssocID="{1E5A669A-EF83-4039-B47A-A4D8CA775F49}" presName="parTx" presStyleLbl="revTx" presStyleIdx="4" presStyleCnt="6">
        <dgm:presLayoutVars>
          <dgm:chMax val="0"/>
          <dgm:chPref val="0"/>
        </dgm:presLayoutVars>
      </dgm:prSet>
      <dgm:spPr/>
    </dgm:pt>
    <dgm:pt modelId="{0A3A9DC3-655D-495B-9B0F-D0510BC647A3}" type="pres">
      <dgm:prSet presAssocID="{9487219A-A029-4568-A87C-D661E8265F3D}" presName="sibTrans" presStyleCnt="0"/>
      <dgm:spPr/>
    </dgm:pt>
    <dgm:pt modelId="{ADE233E8-BCF4-445E-BC5E-B04A51C202E8}" type="pres">
      <dgm:prSet presAssocID="{DE9EE0A2-CACA-40B2-8BD6-52B864996EA9}" presName="compNode" presStyleCnt="0"/>
      <dgm:spPr/>
    </dgm:pt>
    <dgm:pt modelId="{2F821534-BBE2-477E-911A-ECDA99882541}" type="pres">
      <dgm:prSet presAssocID="{DE9EE0A2-CACA-40B2-8BD6-52B864996EA9}" presName="bgRect" presStyleLbl="bgShp" presStyleIdx="5" presStyleCnt="6"/>
      <dgm:spPr/>
    </dgm:pt>
    <dgm:pt modelId="{00A47A99-C28D-4B2B-844C-6F7A6E1D22A9}" type="pres">
      <dgm:prSet presAssocID="{DE9EE0A2-CACA-40B2-8BD6-52B864996EA9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 on Shelf"/>
        </a:ext>
      </dgm:extLst>
    </dgm:pt>
    <dgm:pt modelId="{2E9B1A46-FFA7-4BBD-A475-818DD5D7DDA6}" type="pres">
      <dgm:prSet presAssocID="{DE9EE0A2-CACA-40B2-8BD6-52B864996EA9}" presName="spaceRect" presStyleCnt="0"/>
      <dgm:spPr/>
    </dgm:pt>
    <dgm:pt modelId="{CFE3C608-FBDD-4F92-ADFB-06DA64C7D131}" type="pres">
      <dgm:prSet presAssocID="{DE9EE0A2-CACA-40B2-8BD6-52B864996EA9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979E8705-E018-4F76-8FE1-9B6B48A823A5}" type="presOf" srcId="{BD15B8E2-496E-4065-BF44-FD92537B097A}" destId="{D41F25D5-A7CA-43D9-A312-EE0AEE36A4F5}" srcOrd="0" destOrd="0" presId="urn:microsoft.com/office/officeart/2018/2/layout/IconVerticalSolidList"/>
    <dgm:cxn modelId="{7BEA0D12-9933-4639-8D5A-DE7A8572CF62}" srcId="{A16492A4-E5D9-4145-BCEA-6F4F8738EDB7}" destId="{501315AF-A3BC-46A4-817F-43F870633B8A}" srcOrd="2" destOrd="0" parTransId="{23184724-87DC-4C3A-BF75-EE548485D2DA}" sibTransId="{8B36BD9F-37E5-4F34-B9D8-2D335E1275B5}"/>
    <dgm:cxn modelId="{0150BD75-F684-4C52-B0FC-6367AA35DED1}" type="presOf" srcId="{B1E8CD64-6460-4681-A451-2A25177EB9B7}" destId="{09A79EE0-2F42-40F1-9029-0D3F2708B1B2}" srcOrd="0" destOrd="0" presId="urn:microsoft.com/office/officeart/2018/2/layout/IconVerticalSolidList"/>
    <dgm:cxn modelId="{39D56299-0A8A-4814-B00D-33C1A0B85BF6}" srcId="{A16492A4-E5D9-4145-BCEA-6F4F8738EDB7}" destId="{1E5A669A-EF83-4039-B47A-A4D8CA775F49}" srcOrd="4" destOrd="0" parTransId="{3C4F4E8F-11AC-42B4-A7A4-AAC4ACD621E5}" sibTransId="{9487219A-A029-4568-A87C-D661E8265F3D}"/>
    <dgm:cxn modelId="{BD33FB9D-B97D-4C51-ACFA-472185E8A4C3}" type="presOf" srcId="{DE9EE0A2-CACA-40B2-8BD6-52B864996EA9}" destId="{CFE3C608-FBDD-4F92-ADFB-06DA64C7D131}" srcOrd="0" destOrd="0" presId="urn:microsoft.com/office/officeart/2018/2/layout/IconVerticalSolidList"/>
    <dgm:cxn modelId="{934925A0-7BFD-49AA-A701-6D05281C1ABD}" srcId="{A16492A4-E5D9-4145-BCEA-6F4F8738EDB7}" destId="{DE9EE0A2-CACA-40B2-8BD6-52B864996EA9}" srcOrd="5" destOrd="0" parTransId="{87B491C3-ACF8-40A4-850F-7E947B5F1878}" sibTransId="{0FD5C6A7-05AA-4F43-BDAA-A8722B03A163}"/>
    <dgm:cxn modelId="{BB18BAA7-0B6C-4D9F-B846-D3110C79AA9A}" srcId="{A16492A4-E5D9-4145-BCEA-6F4F8738EDB7}" destId="{D2905CDF-F17C-4159-9651-3FC7253018D8}" srcOrd="3" destOrd="0" parTransId="{E77E54E0-99E5-4A66-8224-7196BBF3B4F4}" sibTransId="{7F61D097-3248-4138-B617-2AA204BC547D}"/>
    <dgm:cxn modelId="{00146DC0-84AD-4995-A2DE-DDCFFEF6B777}" type="presOf" srcId="{A16492A4-E5D9-4145-BCEA-6F4F8738EDB7}" destId="{E4809801-5A63-4191-86D0-04EBFB4E8F4D}" srcOrd="0" destOrd="0" presId="urn:microsoft.com/office/officeart/2018/2/layout/IconVerticalSolidList"/>
    <dgm:cxn modelId="{F24F61C6-9D45-400F-B3FB-D88D57CA1F6B}" srcId="{A16492A4-E5D9-4145-BCEA-6F4F8738EDB7}" destId="{BD15B8E2-496E-4065-BF44-FD92537B097A}" srcOrd="1" destOrd="0" parTransId="{91854407-4433-4CB2-9877-FA87A680B4C5}" sibTransId="{F04C99EC-6DB0-4FE8-B4F1-359812889DC9}"/>
    <dgm:cxn modelId="{14A515E2-88CF-4C1A-8833-6311D0440F9B}" type="presOf" srcId="{D2905CDF-F17C-4159-9651-3FC7253018D8}" destId="{7347ECD6-3C2E-43BA-960C-E878C68F6A77}" srcOrd="0" destOrd="0" presId="urn:microsoft.com/office/officeart/2018/2/layout/IconVerticalSolidList"/>
    <dgm:cxn modelId="{72C857EB-F3EB-4F63-8FB4-01C322BCD9B4}" srcId="{A16492A4-E5D9-4145-BCEA-6F4F8738EDB7}" destId="{B1E8CD64-6460-4681-A451-2A25177EB9B7}" srcOrd="0" destOrd="0" parTransId="{7715FC77-1CCF-4E6F-B5F9-0DEB7EEAE84E}" sibTransId="{9915F73C-6F64-4307-A5DA-19ACD3DB6181}"/>
    <dgm:cxn modelId="{F64D89EB-0C31-4069-83D9-274F35D170EB}" type="presOf" srcId="{501315AF-A3BC-46A4-817F-43F870633B8A}" destId="{16870E05-5E6C-4FCC-8B65-906B6AAFA4B2}" srcOrd="0" destOrd="0" presId="urn:microsoft.com/office/officeart/2018/2/layout/IconVerticalSolidList"/>
    <dgm:cxn modelId="{8AE17BEF-0C6B-4857-81E2-7AE080F23E4B}" type="presOf" srcId="{1E5A669A-EF83-4039-B47A-A4D8CA775F49}" destId="{A987C5CB-30F7-40F5-87BB-E0A71018C24C}" srcOrd="0" destOrd="0" presId="urn:microsoft.com/office/officeart/2018/2/layout/IconVerticalSolidList"/>
    <dgm:cxn modelId="{A8129CD2-C0E7-43D2-A58B-68D830D7B953}" type="presParOf" srcId="{E4809801-5A63-4191-86D0-04EBFB4E8F4D}" destId="{9D5CD060-F06B-41D3-87F3-E176C20F1F62}" srcOrd="0" destOrd="0" presId="urn:microsoft.com/office/officeart/2018/2/layout/IconVerticalSolidList"/>
    <dgm:cxn modelId="{836523A4-E548-4CE6-8973-51861E7633A0}" type="presParOf" srcId="{9D5CD060-F06B-41D3-87F3-E176C20F1F62}" destId="{F3EDE7D4-55F8-4F5F-B409-53EBFEB06C88}" srcOrd="0" destOrd="0" presId="urn:microsoft.com/office/officeart/2018/2/layout/IconVerticalSolidList"/>
    <dgm:cxn modelId="{98732598-6C7C-4EA1-B38F-3FD81B6A68EF}" type="presParOf" srcId="{9D5CD060-F06B-41D3-87F3-E176C20F1F62}" destId="{84548074-4C96-448D-9D12-1B70C398A16B}" srcOrd="1" destOrd="0" presId="urn:microsoft.com/office/officeart/2018/2/layout/IconVerticalSolidList"/>
    <dgm:cxn modelId="{213DFD90-129D-496A-84EA-92AA6D3B52CE}" type="presParOf" srcId="{9D5CD060-F06B-41D3-87F3-E176C20F1F62}" destId="{872420BC-DAF6-43AD-A957-ECCE7AF1FADC}" srcOrd="2" destOrd="0" presId="urn:microsoft.com/office/officeart/2018/2/layout/IconVerticalSolidList"/>
    <dgm:cxn modelId="{3BEC1E0D-0C71-44BE-BA21-40BDFE579C82}" type="presParOf" srcId="{9D5CD060-F06B-41D3-87F3-E176C20F1F62}" destId="{09A79EE0-2F42-40F1-9029-0D3F2708B1B2}" srcOrd="3" destOrd="0" presId="urn:microsoft.com/office/officeart/2018/2/layout/IconVerticalSolidList"/>
    <dgm:cxn modelId="{C36A1E4C-1BF1-4A21-8103-0EF0B1503C5D}" type="presParOf" srcId="{E4809801-5A63-4191-86D0-04EBFB4E8F4D}" destId="{F9B68BA3-05E0-4CE3-AC1D-291661D29918}" srcOrd="1" destOrd="0" presId="urn:microsoft.com/office/officeart/2018/2/layout/IconVerticalSolidList"/>
    <dgm:cxn modelId="{A1007E6A-AD62-4526-AA46-8BA7F91D56CC}" type="presParOf" srcId="{E4809801-5A63-4191-86D0-04EBFB4E8F4D}" destId="{3661540A-DD52-4C7C-B927-0FD53A0BE6E1}" srcOrd="2" destOrd="0" presId="urn:microsoft.com/office/officeart/2018/2/layout/IconVerticalSolidList"/>
    <dgm:cxn modelId="{880EF5F3-19FE-49E4-93D6-44474B9C8BD1}" type="presParOf" srcId="{3661540A-DD52-4C7C-B927-0FD53A0BE6E1}" destId="{C7C835A2-51CC-4831-A2C1-DB4953E1C0DC}" srcOrd="0" destOrd="0" presId="urn:microsoft.com/office/officeart/2018/2/layout/IconVerticalSolidList"/>
    <dgm:cxn modelId="{9C93DB01-972D-4AAC-B6AA-55093F2B1FAA}" type="presParOf" srcId="{3661540A-DD52-4C7C-B927-0FD53A0BE6E1}" destId="{7B751F0D-A326-40C4-B37C-32812C86FBC0}" srcOrd="1" destOrd="0" presId="urn:microsoft.com/office/officeart/2018/2/layout/IconVerticalSolidList"/>
    <dgm:cxn modelId="{42DC51EC-6379-40E5-87C5-C9237F988379}" type="presParOf" srcId="{3661540A-DD52-4C7C-B927-0FD53A0BE6E1}" destId="{9F27DB29-A9C3-481F-A33C-8ABEB8DBA5C4}" srcOrd="2" destOrd="0" presId="urn:microsoft.com/office/officeart/2018/2/layout/IconVerticalSolidList"/>
    <dgm:cxn modelId="{7BA6997F-9600-4641-AF60-86B2045E599D}" type="presParOf" srcId="{3661540A-DD52-4C7C-B927-0FD53A0BE6E1}" destId="{D41F25D5-A7CA-43D9-A312-EE0AEE36A4F5}" srcOrd="3" destOrd="0" presId="urn:microsoft.com/office/officeart/2018/2/layout/IconVerticalSolidList"/>
    <dgm:cxn modelId="{FBC7CEED-9A17-4B58-9623-D7E75D9D1A6A}" type="presParOf" srcId="{E4809801-5A63-4191-86D0-04EBFB4E8F4D}" destId="{F56F9A7F-EEF0-4966-B18D-C4D0849B8560}" srcOrd="3" destOrd="0" presId="urn:microsoft.com/office/officeart/2018/2/layout/IconVerticalSolidList"/>
    <dgm:cxn modelId="{26803648-4AA5-4B9F-B21A-709D22CA017A}" type="presParOf" srcId="{E4809801-5A63-4191-86D0-04EBFB4E8F4D}" destId="{664E98D8-60FC-41FE-97A1-4AF7A538141F}" srcOrd="4" destOrd="0" presId="urn:microsoft.com/office/officeart/2018/2/layout/IconVerticalSolidList"/>
    <dgm:cxn modelId="{C7B50928-904A-4634-97C0-652B10CFF8F4}" type="presParOf" srcId="{664E98D8-60FC-41FE-97A1-4AF7A538141F}" destId="{FF16C5C0-7C79-4532-B7A1-FC81FEF336D8}" srcOrd="0" destOrd="0" presId="urn:microsoft.com/office/officeart/2018/2/layout/IconVerticalSolidList"/>
    <dgm:cxn modelId="{81CE0FE0-54FC-498E-AE88-69E259332781}" type="presParOf" srcId="{664E98D8-60FC-41FE-97A1-4AF7A538141F}" destId="{D4920F6C-6765-41EE-BD6D-8044A6F7C161}" srcOrd="1" destOrd="0" presId="urn:microsoft.com/office/officeart/2018/2/layout/IconVerticalSolidList"/>
    <dgm:cxn modelId="{67AAF487-29B9-4EAD-A2EC-063F7F4487C0}" type="presParOf" srcId="{664E98D8-60FC-41FE-97A1-4AF7A538141F}" destId="{2B840510-DFC1-4C3E-AD8C-EBE4704ACFAA}" srcOrd="2" destOrd="0" presId="urn:microsoft.com/office/officeart/2018/2/layout/IconVerticalSolidList"/>
    <dgm:cxn modelId="{F9467B45-02ED-4FF6-918E-C9A0DB469C4B}" type="presParOf" srcId="{664E98D8-60FC-41FE-97A1-4AF7A538141F}" destId="{16870E05-5E6C-4FCC-8B65-906B6AAFA4B2}" srcOrd="3" destOrd="0" presId="urn:microsoft.com/office/officeart/2018/2/layout/IconVerticalSolidList"/>
    <dgm:cxn modelId="{8809227A-7634-45CD-9557-1CC350B2E116}" type="presParOf" srcId="{E4809801-5A63-4191-86D0-04EBFB4E8F4D}" destId="{2CC8B232-2FEF-436A-BC0B-256C73394C73}" srcOrd="5" destOrd="0" presId="urn:microsoft.com/office/officeart/2018/2/layout/IconVerticalSolidList"/>
    <dgm:cxn modelId="{2ED29983-3C8F-4BE6-9EF0-0DD0BE0C67F2}" type="presParOf" srcId="{E4809801-5A63-4191-86D0-04EBFB4E8F4D}" destId="{CE00342F-3912-485F-8C5E-B69C1ACDD238}" srcOrd="6" destOrd="0" presId="urn:microsoft.com/office/officeart/2018/2/layout/IconVerticalSolidList"/>
    <dgm:cxn modelId="{D87AC914-B560-4C57-B939-FF27FC545BCA}" type="presParOf" srcId="{CE00342F-3912-485F-8C5E-B69C1ACDD238}" destId="{56EC036F-44DB-4536-835B-C657FEBE6D52}" srcOrd="0" destOrd="0" presId="urn:microsoft.com/office/officeart/2018/2/layout/IconVerticalSolidList"/>
    <dgm:cxn modelId="{248C8141-41F5-44B3-BE89-25031EE2213A}" type="presParOf" srcId="{CE00342F-3912-485F-8C5E-B69C1ACDD238}" destId="{D275CBC4-1C03-4E71-A7D2-17AD888C9DC8}" srcOrd="1" destOrd="0" presId="urn:microsoft.com/office/officeart/2018/2/layout/IconVerticalSolidList"/>
    <dgm:cxn modelId="{7AB513FE-8E66-4693-9E88-BA453B54CEDA}" type="presParOf" srcId="{CE00342F-3912-485F-8C5E-B69C1ACDD238}" destId="{C0CA9F04-747B-494B-8404-0CCD27DD005F}" srcOrd="2" destOrd="0" presId="urn:microsoft.com/office/officeart/2018/2/layout/IconVerticalSolidList"/>
    <dgm:cxn modelId="{5A266A69-4B0A-43F0-8783-0B4748A09CEA}" type="presParOf" srcId="{CE00342F-3912-485F-8C5E-B69C1ACDD238}" destId="{7347ECD6-3C2E-43BA-960C-E878C68F6A77}" srcOrd="3" destOrd="0" presId="urn:microsoft.com/office/officeart/2018/2/layout/IconVerticalSolidList"/>
    <dgm:cxn modelId="{4E4DA632-8215-4A78-B6A2-14A9621328F7}" type="presParOf" srcId="{E4809801-5A63-4191-86D0-04EBFB4E8F4D}" destId="{CE33A1F2-B98C-4E49-8188-33335FB55812}" srcOrd="7" destOrd="0" presId="urn:microsoft.com/office/officeart/2018/2/layout/IconVerticalSolidList"/>
    <dgm:cxn modelId="{FAF74359-DC48-4057-BF24-59B6FB5A0FEA}" type="presParOf" srcId="{E4809801-5A63-4191-86D0-04EBFB4E8F4D}" destId="{8B8759A7-01CE-402E-90D9-82B95CA29786}" srcOrd="8" destOrd="0" presId="urn:microsoft.com/office/officeart/2018/2/layout/IconVerticalSolidList"/>
    <dgm:cxn modelId="{6FC1B901-59A9-4921-A200-CD37F9259637}" type="presParOf" srcId="{8B8759A7-01CE-402E-90D9-82B95CA29786}" destId="{DE0E8E8A-1F3A-427E-AF75-903CBF7891EE}" srcOrd="0" destOrd="0" presId="urn:microsoft.com/office/officeart/2018/2/layout/IconVerticalSolidList"/>
    <dgm:cxn modelId="{DB8AB7EE-C85A-4FAE-BD8E-5484FD980708}" type="presParOf" srcId="{8B8759A7-01CE-402E-90D9-82B95CA29786}" destId="{08DE9549-CB75-49B4-95A1-8CDB8FAD0FE6}" srcOrd="1" destOrd="0" presId="urn:microsoft.com/office/officeart/2018/2/layout/IconVerticalSolidList"/>
    <dgm:cxn modelId="{43612579-CDD6-4FBA-B427-B4B13C627B3B}" type="presParOf" srcId="{8B8759A7-01CE-402E-90D9-82B95CA29786}" destId="{FF2497AB-7E81-46F9-88BC-3053C2F328AD}" srcOrd="2" destOrd="0" presId="urn:microsoft.com/office/officeart/2018/2/layout/IconVerticalSolidList"/>
    <dgm:cxn modelId="{4EBE32F4-3FEA-4372-AFE3-0DBEB49E151E}" type="presParOf" srcId="{8B8759A7-01CE-402E-90D9-82B95CA29786}" destId="{A987C5CB-30F7-40F5-87BB-E0A71018C24C}" srcOrd="3" destOrd="0" presId="urn:microsoft.com/office/officeart/2018/2/layout/IconVerticalSolidList"/>
    <dgm:cxn modelId="{20F3E3CC-FB3E-4CAC-B520-C9722E02BD9A}" type="presParOf" srcId="{E4809801-5A63-4191-86D0-04EBFB4E8F4D}" destId="{0A3A9DC3-655D-495B-9B0F-D0510BC647A3}" srcOrd="9" destOrd="0" presId="urn:microsoft.com/office/officeart/2018/2/layout/IconVerticalSolidList"/>
    <dgm:cxn modelId="{F40694F6-5E58-431D-84FE-633DABDE24EE}" type="presParOf" srcId="{E4809801-5A63-4191-86D0-04EBFB4E8F4D}" destId="{ADE233E8-BCF4-445E-BC5E-B04A51C202E8}" srcOrd="10" destOrd="0" presId="urn:microsoft.com/office/officeart/2018/2/layout/IconVerticalSolidList"/>
    <dgm:cxn modelId="{4E69C60E-EF0E-48BE-A971-FD77A6E5AF4E}" type="presParOf" srcId="{ADE233E8-BCF4-445E-BC5E-B04A51C202E8}" destId="{2F821534-BBE2-477E-911A-ECDA99882541}" srcOrd="0" destOrd="0" presId="urn:microsoft.com/office/officeart/2018/2/layout/IconVerticalSolidList"/>
    <dgm:cxn modelId="{886D2623-BFE6-4DB1-8942-DF804AD1CA6A}" type="presParOf" srcId="{ADE233E8-BCF4-445E-BC5E-B04A51C202E8}" destId="{00A47A99-C28D-4B2B-844C-6F7A6E1D22A9}" srcOrd="1" destOrd="0" presId="urn:microsoft.com/office/officeart/2018/2/layout/IconVerticalSolidList"/>
    <dgm:cxn modelId="{5A9B340C-32E8-4C5B-88B4-886DBF3AF044}" type="presParOf" srcId="{ADE233E8-BCF4-445E-BC5E-B04A51C202E8}" destId="{2E9B1A46-FFA7-4BBD-A475-818DD5D7DDA6}" srcOrd="2" destOrd="0" presId="urn:microsoft.com/office/officeart/2018/2/layout/IconVerticalSolidList"/>
    <dgm:cxn modelId="{8BF39B7C-451C-4D01-93C8-8E8388F6A2AF}" type="presParOf" srcId="{ADE233E8-BCF4-445E-BC5E-B04A51C202E8}" destId="{CFE3C608-FBDD-4F92-ADFB-06DA64C7D13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040CEC-FA45-4744-8D20-2A98CEAB1048}" type="doc">
      <dgm:prSet loTypeId="urn:microsoft.com/office/officeart/2005/8/layout/default" loCatId="list" qsTypeId="urn:microsoft.com/office/officeart/2005/8/quickstyle/simple1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A019E710-F73C-41E7-A163-117579CC4BB9}">
      <dgm:prSet/>
      <dgm:spPr/>
      <dgm:t>
        <a:bodyPr/>
        <a:lstStyle/>
        <a:p>
          <a:r>
            <a:rPr lang="en-US" b="0" i="0"/>
            <a:t>Web Development</a:t>
          </a:r>
          <a:endParaRPr lang="en-US"/>
        </a:p>
      </dgm:t>
    </dgm:pt>
    <dgm:pt modelId="{EE4A380A-977E-46F4-8941-E077E0989F80}" type="parTrans" cxnId="{AA1553C0-6755-4C55-B333-44630AD0429C}">
      <dgm:prSet/>
      <dgm:spPr/>
      <dgm:t>
        <a:bodyPr/>
        <a:lstStyle/>
        <a:p>
          <a:endParaRPr lang="en-US"/>
        </a:p>
      </dgm:t>
    </dgm:pt>
    <dgm:pt modelId="{38E2DC76-E06B-4F61-8C45-073FA346CDF1}" type="sibTrans" cxnId="{AA1553C0-6755-4C55-B333-44630AD0429C}">
      <dgm:prSet/>
      <dgm:spPr/>
      <dgm:t>
        <a:bodyPr/>
        <a:lstStyle/>
        <a:p>
          <a:endParaRPr lang="en-US"/>
        </a:p>
      </dgm:t>
    </dgm:pt>
    <dgm:pt modelId="{7CB2516A-131D-48C5-8A37-A06D65857B64}">
      <dgm:prSet/>
      <dgm:spPr/>
      <dgm:t>
        <a:bodyPr/>
        <a:lstStyle/>
        <a:p>
          <a:r>
            <a:rPr lang="en-US" b="0" i="0"/>
            <a:t>SpringApplication</a:t>
          </a:r>
          <a:endParaRPr lang="en-US"/>
        </a:p>
      </dgm:t>
    </dgm:pt>
    <dgm:pt modelId="{13F7BCCD-04AC-466C-84D8-E60C92A338D0}" type="parTrans" cxnId="{6DAE0134-0341-4FE0-9BA1-DAECE9F604DA}">
      <dgm:prSet/>
      <dgm:spPr/>
      <dgm:t>
        <a:bodyPr/>
        <a:lstStyle/>
        <a:p>
          <a:endParaRPr lang="en-US"/>
        </a:p>
      </dgm:t>
    </dgm:pt>
    <dgm:pt modelId="{3E4E0655-D2A2-46AC-9B1E-B990E8E905C9}" type="sibTrans" cxnId="{6DAE0134-0341-4FE0-9BA1-DAECE9F604DA}">
      <dgm:prSet/>
      <dgm:spPr/>
      <dgm:t>
        <a:bodyPr/>
        <a:lstStyle/>
        <a:p>
          <a:endParaRPr lang="en-US"/>
        </a:p>
      </dgm:t>
    </dgm:pt>
    <dgm:pt modelId="{44E5706E-0BE7-435E-8FCE-39D4F482AE11}">
      <dgm:prSet/>
      <dgm:spPr/>
      <dgm:t>
        <a:bodyPr/>
        <a:lstStyle/>
        <a:p>
          <a:r>
            <a:rPr lang="en-US" b="0" i="0"/>
            <a:t>Type-safe Configuration</a:t>
          </a:r>
          <a:endParaRPr lang="en-US"/>
        </a:p>
      </dgm:t>
    </dgm:pt>
    <dgm:pt modelId="{F254E380-F5FF-46ED-A445-8B33DE14A09B}" type="parTrans" cxnId="{4647015E-72D2-411D-9786-532A60EB7421}">
      <dgm:prSet/>
      <dgm:spPr/>
      <dgm:t>
        <a:bodyPr/>
        <a:lstStyle/>
        <a:p>
          <a:endParaRPr lang="en-US"/>
        </a:p>
      </dgm:t>
    </dgm:pt>
    <dgm:pt modelId="{14F0D346-7D03-438A-8E3A-F5046E868520}" type="sibTrans" cxnId="{4647015E-72D2-411D-9786-532A60EB7421}">
      <dgm:prSet/>
      <dgm:spPr/>
      <dgm:t>
        <a:bodyPr/>
        <a:lstStyle/>
        <a:p>
          <a:endParaRPr lang="en-US"/>
        </a:p>
      </dgm:t>
    </dgm:pt>
    <dgm:pt modelId="{297EA032-A66F-4577-A7D0-3305B1D57DF7}">
      <dgm:prSet/>
      <dgm:spPr/>
      <dgm:t>
        <a:bodyPr/>
        <a:lstStyle/>
        <a:p>
          <a:r>
            <a:rPr lang="en-US" b="0" i="0" dirty="0"/>
            <a:t>Logging</a:t>
          </a:r>
          <a:endParaRPr lang="en-US" dirty="0"/>
        </a:p>
      </dgm:t>
    </dgm:pt>
    <dgm:pt modelId="{7366E213-2F11-4BCA-9DE2-28E983FC8331}" type="parTrans" cxnId="{22934E47-5AC9-4A09-95D4-8E87ABB45D7A}">
      <dgm:prSet/>
      <dgm:spPr/>
      <dgm:t>
        <a:bodyPr/>
        <a:lstStyle/>
        <a:p>
          <a:endParaRPr lang="en-US"/>
        </a:p>
      </dgm:t>
    </dgm:pt>
    <dgm:pt modelId="{D6B6FF52-6A03-4F4C-BEE5-2BFB79E8C9C3}" type="sibTrans" cxnId="{22934E47-5AC9-4A09-95D4-8E87ABB45D7A}">
      <dgm:prSet/>
      <dgm:spPr/>
      <dgm:t>
        <a:bodyPr/>
        <a:lstStyle/>
        <a:p>
          <a:endParaRPr lang="en-US"/>
        </a:p>
      </dgm:t>
    </dgm:pt>
    <dgm:pt modelId="{A0A3CBFC-FEDC-455E-B5C6-D4FBF2BADF35}">
      <dgm:prSet/>
      <dgm:spPr/>
      <dgm:t>
        <a:bodyPr/>
        <a:lstStyle/>
        <a:p>
          <a:r>
            <a:rPr lang="en-US" b="0" i="0"/>
            <a:t>Security</a:t>
          </a:r>
          <a:endParaRPr lang="en-US"/>
        </a:p>
      </dgm:t>
    </dgm:pt>
    <dgm:pt modelId="{8BC974EA-63D8-4AA1-B95D-6F4CDFFD6ADC}" type="parTrans" cxnId="{D8AF333D-83C1-4F87-9C9C-C3C72F88F8C9}">
      <dgm:prSet/>
      <dgm:spPr/>
      <dgm:t>
        <a:bodyPr/>
        <a:lstStyle/>
        <a:p>
          <a:endParaRPr lang="en-US"/>
        </a:p>
      </dgm:t>
    </dgm:pt>
    <dgm:pt modelId="{CE9A383E-F230-4E44-B6C9-05AFDEB7F74F}" type="sibTrans" cxnId="{D8AF333D-83C1-4F87-9C9C-C3C72F88F8C9}">
      <dgm:prSet/>
      <dgm:spPr/>
      <dgm:t>
        <a:bodyPr/>
        <a:lstStyle/>
        <a:p>
          <a:endParaRPr lang="en-US"/>
        </a:p>
      </dgm:t>
    </dgm:pt>
    <dgm:pt modelId="{DA70C13E-ED14-4C33-A78C-C40CCCB036BB}" type="pres">
      <dgm:prSet presAssocID="{63040CEC-FA45-4744-8D20-2A98CEAB1048}" presName="diagram" presStyleCnt="0">
        <dgm:presLayoutVars>
          <dgm:dir/>
          <dgm:resizeHandles val="exact"/>
        </dgm:presLayoutVars>
      </dgm:prSet>
      <dgm:spPr/>
    </dgm:pt>
    <dgm:pt modelId="{5CD38882-02D3-4DDF-A022-7FB2DF8962A7}" type="pres">
      <dgm:prSet presAssocID="{A019E710-F73C-41E7-A163-117579CC4BB9}" presName="node" presStyleLbl="node1" presStyleIdx="0" presStyleCnt="5">
        <dgm:presLayoutVars>
          <dgm:bulletEnabled val="1"/>
        </dgm:presLayoutVars>
      </dgm:prSet>
      <dgm:spPr/>
    </dgm:pt>
    <dgm:pt modelId="{9C0BAAE9-D900-4C5D-89BF-E278140A7FE0}" type="pres">
      <dgm:prSet presAssocID="{38E2DC76-E06B-4F61-8C45-073FA346CDF1}" presName="sibTrans" presStyleCnt="0"/>
      <dgm:spPr/>
    </dgm:pt>
    <dgm:pt modelId="{F09C1D49-2034-4FB0-9E8E-ACBEEF29AA62}" type="pres">
      <dgm:prSet presAssocID="{7CB2516A-131D-48C5-8A37-A06D65857B64}" presName="node" presStyleLbl="node1" presStyleIdx="1" presStyleCnt="5">
        <dgm:presLayoutVars>
          <dgm:bulletEnabled val="1"/>
        </dgm:presLayoutVars>
      </dgm:prSet>
      <dgm:spPr/>
    </dgm:pt>
    <dgm:pt modelId="{EAC410B0-7874-4EA6-92F4-0FACFF9CBF22}" type="pres">
      <dgm:prSet presAssocID="{3E4E0655-D2A2-46AC-9B1E-B990E8E905C9}" presName="sibTrans" presStyleCnt="0"/>
      <dgm:spPr/>
    </dgm:pt>
    <dgm:pt modelId="{33B90E49-285E-48E3-B98C-0D93895A6201}" type="pres">
      <dgm:prSet presAssocID="{44E5706E-0BE7-435E-8FCE-39D4F482AE11}" presName="node" presStyleLbl="node1" presStyleIdx="2" presStyleCnt="5">
        <dgm:presLayoutVars>
          <dgm:bulletEnabled val="1"/>
        </dgm:presLayoutVars>
      </dgm:prSet>
      <dgm:spPr/>
    </dgm:pt>
    <dgm:pt modelId="{C6E469A6-4A1B-4177-A869-8F03FDB005AF}" type="pres">
      <dgm:prSet presAssocID="{14F0D346-7D03-438A-8E3A-F5046E868520}" presName="sibTrans" presStyleCnt="0"/>
      <dgm:spPr/>
    </dgm:pt>
    <dgm:pt modelId="{A0DC2705-F3B6-4F74-8091-F1B6375A2A72}" type="pres">
      <dgm:prSet presAssocID="{297EA032-A66F-4577-A7D0-3305B1D57DF7}" presName="node" presStyleLbl="node1" presStyleIdx="3" presStyleCnt="5">
        <dgm:presLayoutVars>
          <dgm:bulletEnabled val="1"/>
        </dgm:presLayoutVars>
      </dgm:prSet>
      <dgm:spPr/>
    </dgm:pt>
    <dgm:pt modelId="{AE03FF49-4D5B-4075-8150-D4E2FCB93540}" type="pres">
      <dgm:prSet presAssocID="{D6B6FF52-6A03-4F4C-BEE5-2BFB79E8C9C3}" presName="sibTrans" presStyleCnt="0"/>
      <dgm:spPr/>
    </dgm:pt>
    <dgm:pt modelId="{4ED3F463-713F-4393-9F03-A0881C8AC394}" type="pres">
      <dgm:prSet presAssocID="{A0A3CBFC-FEDC-455E-B5C6-D4FBF2BADF35}" presName="node" presStyleLbl="node1" presStyleIdx="4" presStyleCnt="5">
        <dgm:presLayoutVars>
          <dgm:bulletEnabled val="1"/>
        </dgm:presLayoutVars>
      </dgm:prSet>
      <dgm:spPr/>
    </dgm:pt>
  </dgm:ptLst>
  <dgm:cxnLst>
    <dgm:cxn modelId="{D7E7AC0A-3CDB-46B2-8A18-D37444F489ED}" type="presOf" srcId="{297EA032-A66F-4577-A7D0-3305B1D57DF7}" destId="{A0DC2705-F3B6-4F74-8091-F1B6375A2A72}" srcOrd="0" destOrd="0" presId="urn:microsoft.com/office/officeart/2005/8/layout/default"/>
    <dgm:cxn modelId="{12BC9127-2209-43C2-9827-B8D84D1953FD}" type="presOf" srcId="{44E5706E-0BE7-435E-8FCE-39D4F482AE11}" destId="{33B90E49-285E-48E3-B98C-0D93895A6201}" srcOrd="0" destOrd="0" presId="urn:microsoft.com/office/officeart/2005/8/layout/default"/>
    <dgm:cxn modelId="{6DAE0134-0341-4FE0-9BA1-DAECE9F604DA}" srcId="{63040CEC-FA45-4744-8D20-2A98CEAB1048}" destId="{7CB2516A-131D-48C5-8A37-A06D65857B64}" srcOrd="1" destOrd="0" parTransId="{13F7BCCD-04AC-466C-84D8-E60C92A338D0}" sibTransId="{3E4E0655-D2A2-46AC-9B1E-B990E8E905C9}"/>
    <dgm:cxn modelId="{9250BB3A-8602-48D7-AEC7-F9912C894AE3}" type="presOf" srcId="{63040CEC-FA45-4744-8D20-2A98CEAB1048}" destId="{DA70C13E-ED14-4C33-A78C-C40CCCB036BB}" srcOrd="0" destOrd="0" presId="urn:microsoft.com/office/officeart/2005/8/layout/default"/>
    <dgm:cxn modelId="{D8AF333D-83C1-4F87-9C9C-C3C72F88F8C9}" srcId="{63040CEC-FA45-4744-8D20-2A98CEAB1048}" destId="{A0A3CBFC-FEDC-455E-B5C6-D4FBF2BADF35}" srcOrd="4" destOrd="0" parTransId="{8BC974EA-63D8-4AA1-B95D-6F4CDFFD6ADC}" sibTransId="{CE9A383E-F230-4E44-B6C9-05AFDEB7F74F}"/>
    <dgm:cxn modelId="{4647015E-72D2-411D-9786-532A60EB7421}" srcId="{63040CEC-FA45-4744-8D20-2A98CEAB1048}" destId="{44E5706E-0BE7-435E-8FCE-39D4F482AE11}" srcOrd="2" destOrd="0" parTransId="{F254E380-F5FF-46ED-A445-8B33DE14A09B}" sibTransId="{14F0D346-7D03-438A-8E3A-F5046E868520}"/>
    <dgm:cxn modelId="{22934E47-5AC9-4A09-95D4-8E87ABB45D7A}" srcId="{63040CEC-FA45-4744-8D20-2A98CEAB1048}" destId="{297EA032-A66F-4577-A7D0-3305B1D57DF7}" srcOrd="3" destOrd="0" parTransId="{7366E213-2F11-4BCA-9DE2-28E983FC8331}" sibTransId="{D6B6FF52-6A03-4F4C-BEE5-2BFB79E8C9C3}"/>
    <dgm:cxn modelId="{76511F9D-4D69-44CA-988C-9752271F6208}" type="presOf" srcId="{A0A3CBFC-FEDC-455E-B5C6-D4FBF2BADF35}" destId="{4ED3F463-713F-4393-9F03-A0881C8AC394}" srcOrd="0" destOrd="0" presId="urn:microsoft.com/office/officeart/2005/8/layout/default"/>
    <dgm:cxn modelId="{AA1553C0-6755-4C55-B333-44630AD0429C}" srcId="{63040CEC-FA45-4744-8D20-2A98CEAB1048}" destId="{A019E710-F73C-41E7-A163-117579CC4BB9}" srcOrd="0" destOrd="0" parTransId="{EE4A380A-977E-46F4-8941-E077E0989F80}" sibTransId="{38E2DC76-E06B-4F61-8C45-073FA346CDF1}"/>
    <dgm:cxn modelId="{A5592CD0-EAE6-4965-A197-1A60D667E0DC}" type="presOf" srcId="{A019E710-F73C-41E7-A163-117579CC4BB9}" destId="{5CD38882-02D3-4DDF-A022-7FB2DF8962A7}" srcOrd="0" destOrd="0" presId="urn:microsoft.com/office/officeart/2005/8/layout/default"/>
    <dgm:cxn modelId="{72F5C0F9-3AA0-4E49-98AC-9733EF853FAD}" type="presOf" srcId="{7CB2516A-131D-48C5-8A37-A06D65857B64}" destId="{F09C1D49-2034-4FB0-9E8E-ACBEEF29AA62}" srcOrd="0" destOrd="0" presId="urn:microsoft.com/office/officeart/2005/8/layout/default"/>
    <dgm:cxn modelId="{E84D817F-67FD-466D-BE3B-DBFA6300938F}" type="presParOf" srcId="{DA70C13E-ED14-4C33-A78C-C40CCCB036BB}" destId="{5CD38882-02D3-4DDF-A022-7FB2DF8962A7}" srcOrd="0" destOrd="0" presId="urn:microsoft.com/office/officeart/2005/8/layout/default"/>
    <dgm:cxn modelId="{2E3EBE88-5FF6-471E-9BDE-8E654E46BB7B}" type="presParOf" srcId="{DA70C13E-ED14-4C33-A78C-C40CCCB036BB}" destId="{9C0BAAE9-D900-4C5D-89BF-E278140A7FE0}" srcOrd="1" destOrd="0" presId="urn:microsoft.com/office/officeart/2005/8/layout/default"/>
    <dgm:cxn modelId="{716ACA7D-B28E-494E-8E31-8AB4DFD6C6AA}" type="presParOf" srcId="{DA70C13E-ED14-4C33-A78C-C40CCCB036BB}" destId="{F09C1D49-2034-4FB0-9E8E-ACBEEF29AA62}" srcOrd="2" destOrd="0" presId="urn:microsoft.com/office/officeart/2005/8/layout/default"/>
    <dgm:cxn modelId="{24A67D6B-9C4D-4F1B-A1D1-111B8015033B}" type="presParOf" srcId="{DA70C13E-ED14-4C33-A78C-C40CCCB036BB}" destId="{EAC410B0-7874-4EA6-92F4-0FACFF9CBF22}" srcOrd="3" destOrd="0" presId="urn:microsoft.com/office/officeart/2005/8/layout/default"/>
    <dgm:cxn modelId="{A4E78DAC-7078-4A1C-8CDA-EEB608CCD2E5}" type="presParOf" srcId="{DA70C13E-ED14-4C33-A78C-C40CCCB036BB}" destId="{33B90E49-285E-48E3-B98C-0D93895A6201}" srcOrd="4" destOrd="0" presId="urn:microsoft.com/office/officeart/2005/8/layout/default"/>
    <dgm:cxn modelId="{BB816074-10A8-4F5C-BC64-FE8261272ED5}" type="presParOf" srcId="{DA70C13E-ED14-4C33-A78C-C40CCCB036BB}" destId="{C6E469A6-4A1B-4177-A869-8F03FDB005AF}" srcOrd="5" destOrd="0" presId="urn:microsoft.com/office/officeart/2005/8/layout/default"/>
    <dgm:cxn modelId="{DDB96CCD-2530-46A6-BD1A-8EFE94385DE5}" type="presParOf" srcId="{DA70C13E-ED14-4C33-A78C-C40CCCB036BB}" destId="{A0DC2705-F3B6-4F74-8091-F1B6375A2A72}" srcOrd="6" destOrd="0" presId="urn:microsoft.com/office/officeart/2005/8/layout/default"/>
    <dgm:cxn modelId="{9E9D5465-B008-43E8-B9BF-CEAC53A59025}" type="presParOf" srcId="{DA70C13E-ED14-4C33-A78C-C40CCCB036BB}" destId="{AE03FF49-4D5B-4075-8150-D4E2FCB93540}" srcOrd="7" destOrd="0" presId="urn:microsoft.com/office/officeart/2005/8/layout/default"/>
    <dgm:cxn modelId="{B9D5170F-1AFE-4192-9FDC-E0286252EE46}" type="presParOf" srcId="{DA70C13E-ED14-4C33-A78C-C40CCCB036BB}" destId="{4ED3F463-713F-4393-9F03-A0881C8AC394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EDE7D4-55F8-4F5F-B409-53EBFEB06C88}">
      <dsp:nvSpPr>
        <dsp:cNvPr id="0" name=""/>
        <dsp:cNvSpPr/>
      </dsp:nvSpPr>
      <dsp:spPr>
        <a:xfrm>
          <a:off x="0" y="1780"/>
          <a:ext cx="6263640" cy="7587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548074-4C96-448D-9D12-1B70C398A16B}">
      <dsp:nvSpPr>
        <dsp:cNvPr id="0" name=""/>
        <dsp:cNvSpPr/>
      </dsp:nvSpPr>
      <dsp:spPr>
        <a:xfrm>
          <a:off x="229529" y="172505"/>
          <a:ext cx="417326" cy="417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A79EE0-2F42-40F1-9029-0D3F2708B1B2}">
      <dsp:nvSpPr>
        <dsp:cNvPr id="0" name=""/>
        <dsp:cNvSpPr/>
      </dsp:nvSpPr>
      <dsp:spPr>
        <a:xfrm>
          <a:off x="876386" y="1780"/>
          <a:ext cx="5387253" cy="758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304" tIns="80304" rIns="80304" bIns="8030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What is Spring Boot</a:t>
          </a:r>
          <a:endParaRPr lang="en-US" sz="1800" kern="1200"/>
        </a:p>
      </dsp:txBody>
      <dsp:txXfrm>
        <a:off x="876386" y="1780"/>
        <a:ext cx="5387253" cy="758776"/>
      </dsp:txXfrm>
    </dsp:sp>
    <dsp:sp modelId="{C7C835A2-51CC-4831-A2C1-DB4953E1C0DC}">
      <dsp:nvSpPr>
        <dsp:cNvPr id="0" name=""/>
        <dsp:cNvSpPr/>
      </dsp:nvSpPr>
      <dsp:spPr>
        <a:xfrm>
          <a:off x="0" y="950250"/>
          <a:ext cx="6263640" cy="7587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751F0D-A326-40C4-B37C-32812C86FBC0}">
      <dsp:nvSpPr>
        <dsp:cNvPr id="0" name=""/>
        <dsp:cNvSpPr/>
      </dsp:nvSpPr>
      <dsp:spPr>
        <a:xfrm>
          <a:off x="229529" y="1120975"/>
          <a:ext cx="417326" cy="417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1F25D5-A7CA-43D9-A312-EE0AEE36A4F5}">
      <dsp:nvSpPr>
        <dsp:cNvPr id="0" name=""/>
        <dsp:cNvSpPr/>
      </dsp:nvSpPr>
      <dsp:spPr>
        <a:xfrm>
          <a:off x="876386" y="950250"/>
          <a:ext cx="5387253" cy="758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304" tIns="80304" rIns="80304" bIns="8030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0" kern="1200"/>
            <a:t>Why should we use Spring Boot Framework?</a:t>
          </a:r>
          <a:endParaRPr lang="en-US" sz="1800" kern="1200"/>
        </a:p>
      </dsp:txBody>
      <dsp:txXfrm>
        <a:off x="876386" y="950250"/>
        <a:ext cx="5387253" cy="758776"/>
      </dsp:txXfrm>
    </dsp:sp>
    <dsp:sp modelId="{FF16C5C0-7C79-4532-B7A1-FC81FEF336D8}">
      <dsp:nvSpPr>
        <dsp:cNvPr id="0" name=""/>
        <dsp:cNvSpPr/>
      </dsp:nvSpPr>
      <dsp:spPr>
        <a:xfrm>
          <a:off x="0" y="1898720"/>
          <a:ext cx="6263640" cy="7587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920F6C-6765-41EE-BD6D-8044A6F7C161}">
      <dsp:nvSpPr>
        <dsp:cNvPr id="0" name=""/>
        <dsp:cNvSpPr/>
      </dsp:nvSpPr>
      <dsp:spPr>
        <a:xfrm>
          <a:off x="229529" y="2069445"/>
          <a:ext cx="417326" cy="417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870E05-5E6C-4FCC-8B65-906B6AAFA4B2}">
      <dsp:nvSpPr>
        <dsp:cNvPr id="0" name=""/>
        <dsp:cNvSpPr/>
      </dsp:nvSpPr>
      <dsp:spPr>
        <a:xfrm>
          <a:off x="876386" y="1898720"/>
          <a:ext cx="5387253" cy="758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304" tIns="80304" rIns="80304" bIns="8030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Advantages of Spring Boot</a:t>
          </a:r>
          <a:endParaRPr lang="en-US" sz="1800" kern="1200"/>
        </a:p>
      </dsp:txBody>
      <dsp:txXfrm>
        <a:off x="876386" y="1898720"/>
        <a:ext cx="5387253" cy="758776"/>
      </dsp:txXfrm>
    </dsp:sp>
    <dsp:sp modelId="{56EC036F-44DB-4536-835B-C657FEBE6D52}">
      <dsp:nvSpPr>
        <dsp:cNvPr id="0" name=""/>
        <dsp:cNvSpPr/>
      </dsp:nvSpPr>
      <dsp:spPr>
        <a:xfrm>
          <a:off x="0" y="2847191"/>
          <a:ext cx="6263640" cy="7587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75CBC4-1C03-4E71-A7D2-17AD888C9DC8}">
      <dsp:nvSpPr>
        <dsp:cNvPr id="0" name=""/>
        <dsp:cNvSpPr/>
      </dsp:nvSpPr>
      <dsp:spPr>
        <a:xfrm>
          <a:off x="229529" y="3017915"/>
          <a:ext cx="417326" cy="417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47ECD6-3C2E-43BA-960C-E878C68F6A77}">
      <dsp:nvSpPr>
        <dsp:cNvPr id="0" name=""/>
        <dsp:cNvSpPr/>
      </dsp:nvSpPr>
      <dsp:spPr>
        <a:xfrm>
          <a:off x="876386" y="2847191"/>
          <a:ext cx="5387253" cy="758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304" tIns="80304" rIns="80304" bIns="8030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Spring Boot Features</a:t>
          </a:r>
          <a:endParaRPr lang="en-US" sz="1800" kern="1200"/>
        </a:p>
      </dsp:txBody>
      <dsp:txXfrm>
        <a:off x="876386" y="2847191"/>
        <a:ext cx="5387253" cy="758776"/>
      </dsp:txXfrm>
    </dsp:sp>
    <dsp:sp modelId="{DE0E8E8A-1F3A-427E-AF75-903CBF7891EE}">
      <dsp:nvSpPr>
        <dsp:cNvPr id="0" name=""/>
        <dsp:cNvSpPr/>
      </dsp:nvSpPr>
      <dsp:spPr>
        <a:xfrm>
          <a:off x="0" y="3795661"/>
          <a:ext cx="6263640" cy="7587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DE9549-CB75-49B4-95A1-8CDB8FAD0FE6}">
      <dsp:nvSpPr>
        <dsp:cNvPr id="0" name=""/>
        <dsp:cNvSpPr/>
      </dsp:nvSpPr>
      <dsp:spPr>
        <a:xfrm>
          <a:off x="229529" y="3966385"/>
          <a:ext cx="417326" cy="41732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87C5CB-30F7-40F5-87BB-E0A71018C24C}">
      <dsp:nvSpPr>
        <dsp:cNvPr id="0" name=""/>
        <dsp:cNvSpPr/>
      </dsp:nvSpPr>
      <dsp:spPr>
        <a:xfrm>
          <a:off x="876386" y="3795661"/>
          <a:ext cx="5387253" cy="758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304" tIns="80304" rIns="80304" bIns="8030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Goals of Spring Boot</a:t>
          </a:r>
          <a:endParaRPr lang="en-US" sz="1800" kern="1200"/>
        </a:p>
      </dsp:txBody>
      <dsp:txXfrm>
        <a:off x="876386" y="3795661"/>
        <a:ext cx="5387253" cy="758776"/>
      </dsp:txXfrm>
    </dsp:sp>
    <dsp:sp modelId="{2F821534-BBE2-477E-911A-ECDA99882541}">
      <dsp:nvSpPr>
        <dsp:cNvPr id="0" name=""/>
        <dsp:cNvSpPr/>
      </dsp:nvSpPr>
      <dsp:spPr>
        <a:xfrm>
          <a:off x="0" y="4744131"/>
          <a:ext cx="6263640" cy="7587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A47A99-C28D-4B2B-844C-6F7A6E1D22A9}">
      <dsp:nvSpPr>
        <dsp:cNvPr id="0" name=""/>
        <dsp:cNvSpPr/>
      </dsp:nvSpPr>
      <dsp:spPr>
        <a:xfrm>
          <a:off x="229529" y="4914855"/>
          <a:ext cx="417326" cy="41732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E3C608-FBDD-4F92-ADFB-06DA64C7D131}">
      <dsp:nvSpPr>
        <dsp:cNvPr id="0" name=""/>
        <dsp:cNvSpPr/>
      </dsp:nvSpPr>
      <dsp:spPr>
        <a:xfrm>
          <a:off x="876386" y="4744131"/>
          <a:ext cx="5387253" cy="758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304" tIns="80304" rIns="80304" bIns="8030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Project: L</a:t>
          </a:r>
          <a:r>
            <a:rPr lang="en-US" sz="1800" i="0" kern="1200"/>
            <a:t>ibrary </a:t>
          </a:r>
          <a:r>
            <a:rPr lang="en-US" sz="1800" kern="1200"/>
            <a:t>M</a:t>
          </a:r>
          <a:r>
            <a:rPr lang="en-US" sz="1800" i="0" kern="1200"/>
            <a:t>anagement </a:t>
          </a:r>
          <a:r>
            <a:rPr lang="en-US" sz="1800" kern="1200"/>
            <a:t>S</a:t>
          </a:r>
          <a:r>
            <a:rPr lang="en-US" sz="1800" i="0" kern="1200"/>
            <a:t>ystem Usin</a:t>
          </a:r>
          <a:r>
            <a:rPr lang="en-US" sz="1800" kern="1200"/>
            <a:t>g Spring Boot</a:t>
          </a:r>
          <a:br>
            <a:rPr lang="en-US" sz="1800" b="1" i="0" kern="1200"/>
          </a:br>
          <a:endParaRPr lang="en-US" sz="1800" kern="1200"/>
        </a:p>
      </dsp:txBody>
      <dsp:txXfrm>
        <a:off x="876386" y="4744131"/>
        <a:ext cx="5387253" cy="7587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D38882-02D3-4DDF-A022-7FB2DF8962A7}">
      <dsp:nvSpPr>
        <dsp:cNvPr id="0" name=""/>
        <dsp:cNvSpPr/>
      </dsp:nvSpPr>
      <dsp:spPr>
        <a:xfrm>
          <a:off x="185698" y="1520"/>
          <a:ext cx="2855118" cy="171307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/>
            <a:t>Web Development</a:t>
          </a:r>
          <a:endParaRPr lang="en-US" sz="2900" kern="1200"/>
        </a:p>
      </dsp:txBody>
      <dsp:txXfrm>
        <a:off x="185698" y="1520"/>
        <a:ext cx="2855118" cy="1713071"/>
      </dsp:txXfrm>
    </dsp:sp>
    <dsp:sp modelId="{F09C1D49-2034-4FB0-9E8E-ACBEEF29AA62}">
      <dsp:nvSpPr>
        <dsp:cNvPr id="0" name=""/>
        <dsp:cNvSpPr/>
      </dsp:nvSpPr>
      <dsp:spPr>
        <a:xfrm>
          <a:off x="3326329" y="1520"/>
          <a:ext cx="2855118" cy="171307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/>
            <a:t>SpringApplication</a:t>
          </a:r>
          <a:endParaRPr lang="en-US" sz="2900" kern="1200"/>
        </a:p>
      </dsp:txBody>
      <dsp:txXfrm>
        <a:off x="3326329" y="1520"/>
        <a:ext cx="2855118" cy="1713071"/>
      </dsp:txXfrm>
    </dsp:sp>
    <dsp:sp modelId="{33B90E49-285E-48E3-B98C-0D93895A6201}">
      <dsp:nvSpPr>
        <dsp:cNvPr id="0" name=""/>
        <dsp:cNvSpPr/>
      </dsp:nvSpPr>
      <dsp:spPr>
        <a:xfrm>
          <a:off x="6466960" y="1520"/>
          <a:ext cx="2855118" cy="171307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/>
            <a:t>Type-safe Configuration</a:t>
          </a:r>
          <a:endParaRPr lang="en-US" sz="2900" kern="1200"/>
        </a:p>
      </dsp:txBody>
      <dsp:txXfrm>
        <a:off x="6466960" y="1520"/>
        <a:ext cx="2855118" cy="1713071"/>
      </dsp:txXfrm>
    </dsp:sp>
    <dsp:sp modelId="{A0DC2705-F3B6-4F74-8091-F1B6375A2A72}">
      <dsp:nvSpPr>
        <dsp:cNvPr id="0" name=""/>
        <dsp:cNvSpPr/>
      </dsp:nvSpPr>
      <dsp:spPr>
        <a:xfrm>
          <a:off x="1756014" y="2000103"/>
          <a:ext cx="2855118" cy="171307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 dirty="0"/>
            <a:t>Logging</a:t>
          </a:r>
          <a:endParaRPr lang="en-US" sz="2900" kern="1200" dirty="0"/>
        </a:p>
      </dsp:txBody>
      <dsp:txXfrm>
        <a:off x="1756014" y="2000103"/>
        <a:ext cx="2855118" cy="1713071"/>
      </dsp:txXfrm>
    </dsp:sp>
    <dsp:sp modelId="{4ED3F463-713F-4393-9F03-A0881C8AC394}">
      <dsp:nvSpPr>
        <dsp:cNvPr id="0" name=""/>
        <dsp:cNvSpPr/>
      </dsp:nvSpPr>
      <dsp:spPr>
        <a:xfrm>
          <a:off x="4896644" y="2000103"/>
          <a:ext cx="2855118" cy="171307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/>
            <a:t>Security</a:t>
          </a:r>
          <a:endParaRPr lang="en-US" sz="2900" kern="1200"/>
        </a:p>
      </dsp:txBody>
      <dsp:txXfrm>
        <a:off x="4896644" y="2000103"/>
        <a:ext cx="2855118" cy="17130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90A0D-83A0-4809-AFFD-7A9C0E44C6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75277F-F464-41EE-BD7E-DF38FE2CF9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F9CCC-430D-48EE-881A-697CF54A5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18906-0551-43E7-9F42-3BB73234963C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C7457-606D-48B3-B346-036076129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D5195-E0AA-4189-BB0B-85EFF37F1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91C7-3E4F-417A-BBB0-550560220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9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3C132-D492-4EBF-8000-BE8994C0E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4C2DB1-8827-4F66-9659-D0FE053F47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964A4-6C02-4558-9F7F-22464B937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18906-0551-43E7-9F42-3BB73234963C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DEC00-1A11-46A5-B594-A4D529BC6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E31FE-2D33-424B-AAB5-23623DD77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91C7-3E4F-417A-BBB0-550560220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377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4550AC-80C0-476C-AD37-7C06924BBB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C709B1-98D3-4BB8-AF43-51317D98A9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9D474-100D-4722-8CEC-8D9DA41F6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18906-0551-43E7-9F42-3BB73234963C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41853-89C6-4810-990C-EF4CF3509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FBEB2-11C6-41EF-953D-47F1E4D1A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91C7-3E4F-417A-BBB0-550560220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553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23186-544C-4ED9-BBD4-03B58D275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590E6-3F8F-49E9-8AB3-610340F31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36A8C-E00E-4C1B-998D-CA94116AE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18906-0551-43E7-9F42-3BB73234963C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B130E-790F-4B9C-8104-D0D692B40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DF16F-FDD2-4B52-A8D4-86D0D8830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91C7-3E4F-417A-BBB0-550560220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72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DD494-4E1D-4FB3-BF89-D7D7AC214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51D1B3-FD79-4F42-A706-E9D58D0FE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F561E-2470-4EC5-BE50-E97FB37E6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18906-0551-43E7-9F42-3BB73234963C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577FD-9923-4063-A529-9D39AC7FA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99EFF-B596-4716-8783-9BEA3D3E6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91C7-3E4F-417A-BBB0-550560220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102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5BF3F-4031-4793-96A8-8A1A0BF71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00DC5-2BF2-4852-ABF4-26F718DF6B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0A2638-484F-4CB4-ABDC-47078C170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501F38-EA6E-4E7A-A119-67F131317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18906-0551-43E7-9F42-3BB73234963C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1D52CB-0D27-464A-BFF6-9CC3C1F9B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AFEE6D-48B5-4C2C-9F51-47EEBE343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91C7-3E4F-417A-BBB0-550560220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10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A961D-FA19-4ACD-8E54-9CA724052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3A6DD2-659D-46EC-803A-6444D2A07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A80136-8054-42C6-B0DA-0BAB4D83AA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2DD36A-506B-43B6-ACB0-4C4F2C26B5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9D4D63-9953-475F-BEDF-2154BBA493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4EA36A-D09F-431F-96F7-3A118EF65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18906-0551-43E7-9F42-3BB73234963C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73745F-BC42-44D6-9725-5AA989CAB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BF06C4-AEF0-492D-AB06-8A3A9E8B8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91C7-3E4F-417A-BBB0-550560220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474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14B01-DEA8-48BC-AD51-2512FD944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0CE2DD-4336-4179-8A12-57961F1F6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18906-0551-43E7-9F42-3BB73234963C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91F95F-0A51-4436-BF57-2BD7BB76A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08321E-12C7-408C-B081-D79E52298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91C7-3E4F-417A-BBB0-550560220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644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5F3E55-B837-4232-B73D-DCC7506B1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18906-0551-43E7-9F42-3BB73234963C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19BCA7-2D61-4CF4-89D1-531ECE4B9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75762-8607-4A75-84FE-A3D527658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91C7-3E4F-417A-BBB0-550560220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5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9EC0C-B7C8-49AF-A750-0C91B3D09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D6603-27C9-4720-BA96-A067BFBBB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091C26-1EEC-42D8-936D-A68C269206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0EE581-B8E4-4031-901B-43A3F3CB7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18906-0551-43E7-9F42-3BB73234963C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845398-1798-4FBE-B049-6D77F3173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28B52-2DEF-488E-9F1A-D50CA4AE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91C7-3E4F-417A-BBB0-550560220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889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972BD-BCC8-47FF-ADEC-0823C1C52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F755EA-EC50-4C11-9E8E-552D71CCEF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7BEAED-42C9-46EE-B807-7B8AC6BA4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A2D6F7-458F-403C-B728-8079AC9C7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18906-0551-43E7-9F42-3BB73234963C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42088-9D58-4B6F-ABB3-82FE6FC2F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D99C4-F365-4BD2-9728-4DE7B1C91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91C7-3E4F-417A-BBB0-550560220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903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A65773-E85A-4490-83CE-B195DF609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31C73-8791-4453-9240-992E14BF3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1EAB0-AA62-47B2-9A94-1694C01D52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18906-0551-43E7-9F42-3BB73234963C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30ABC-C014-4C8C-AA83-1BB3EA9DAE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3B9A9-826E-48EE-9EF6-240CE7E3E5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991C7-3E4F-417A-BBB0-550560220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98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aven.apache.org/" TargetMode="External"/><Relationship Id="rId2" Type="http://schemas.openxmlformats.org/officeDocument/2006/relationships/hyperlink" Target="http://www.oracle.com/technetwork/java/javase/downloads/jdk8-downloads-2133151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fOxcrxhC0s" TargetMode="External"/><Relationship Id="rId2" Type="http://schemas.openxmlformats.org/officeDocument/2006/relationships/hyperlink" Target="https://www.javatpoint.com/spring-boot-tutoria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1C0A81-0816-4EDE-A378-EF41CA2E1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Boot Presentation</a:t>
            </a:r>
          </a:p>
          <a:p>
            <a:pPr marL="0" indent="0" algn="ctr">
              <a:buNone/>
            </a:pPr>
            <a:endParaRPr lang="en-US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-Rakesh C P</a:t>
            </a:r>
          </a:p>
          <a:p>
            <a:pPr marL="0" indent="0" algn="ctr">
              <a:buNone/>
            </a:pPr>
            <a:endParaRPr lang="en-US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93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D850F-60E0-41D9-A31B-EB56E8C2DE4D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21148795">
            <a:off x="838200" y="2688654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26262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855A6A-2BDF-4E44-B3C6-11781194E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8D08A1A-4CFF-4F18-91E9-54F11B9C26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9172835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0249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37FF6F-C5E3-4893-95C8-4CBCAC55B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Autofit/>
          </a:bodyPr>
          <a:lstStyle/>
          <a:p>
            <a:br>
              <a:rPr lang="en-US" sz="4000" b="1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Spring Boot</a:t>
            </a:r>
            <a:br>
              <a:rPr lang="en-US" sz="4000" b="1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25F1-8815-4E61-940C-1BCC01EBE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Spring Boot is a project that is built on the top of the Spring Framework.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It provides an easier and faster way to set up, configure, and run both simple and web-based applications.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Spring Boot is a Spring module that provides the RAD (Rapid Application Development) feature to the Spring framework.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115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E6D024-A93F-44C9-B81D-D9240DB06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b="1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Why should we use Spring Boot Framework?</a:t>
            </a:r>
            <a:endParaRPr lang="en-US" sz="4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8DD41-8756-4399-AD42-B6E077338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should use Spring Boot Framework because: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It contains powerful database transaction management capabilities.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It simplifies integration with other Java frameworks like JPA/Hibernate ORM, Struts, etc.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It reduces the cost and development time of the application.</a:t>
            </a:r>
          </a:p>
          <a:p>
            <a:pPr marL="0" indent="0">
              <a:buNone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320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F36962-318C-414F-B5E1-F37424AC4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br>
              <a:rPr lang="en-US" sz="2500" b="1" i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b="1" i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Spring Boot</a:t>
            </a:r>
            <a:br>
              <a:rPr lang="en-US" sz="2500" b="1" i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500" b="1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31741-C8C8-4218-9B1B-B25E22BBD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It creates </a:t>
            </a:r>
            <a:r>
              <a:rPr lang="en-US" sz="24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stand-alone</a:t>
            </a:r>
            <a:r>
              <a:rPr lang="en-US" sz="24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Spring applications that can be started using Java </a:t>
            </a:r>
            <a:r>
              <a:rPr lang="en-US" sz="24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-jar</a:t>
            </a:r>
            <a:r>
              <a:rPr lang="en-US" sz="24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It tests web applications easily with the help of different </a:t>
            </a:r>
            <a:r>
              <a:rPr lang="en-US" sz="24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Embedded</a:t>
            </a:r>
            <a:r>
              <a:rPr lang="en-US" sz="24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HTTP servers such as </a:t>
            </a:r>
            <a:r>
              <a:rPr lang="en-US" sz="24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Tomcat, Jetty,</a:t>
            </a:r>
            <a:r>
              <a:rPr lang="en-US" sz="24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etc. We don't need to deploy WAR files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There is no requirement for </a:t>
            </a:r>
            <a:r>
              <a:rPr lang="en-US" sz="24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XML</a:t>
            </a:r>
            <a:r>
              <a:rPr lang="en-US" sz="24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configuration.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It offers the more number of </a:t>
            </a:r>
            <a:r>
              <a:rPr lang="en-US" sz="24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plug-ins</a:t>
            </a:r>
            <a:r>
              <a:rPr lang="en-US" sz="24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It </a:t>
            </a:r>
            <a:r>
              <a:rPr lang="en-US" sz="24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increases productivity</a:t>
            </a:r>
            <a:r>
              <a:rPr lang="en-US" sz="24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 reduces development time.</a:t>
            </a:r>
          </a:p>
          <a:p>
            <a:pPr marL="0" indent="0">
              <a:buNone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101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E4F293-0A40-4AA3-8747-1C7D9F3EE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D1CC8B8-2CD1-45F6-9CED-CA3104002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20" name="Freeform 44">
              <a:extLst>
                <a:ext uri="{FF2B5EF4-FFF2-40B4-BE49-F238E27FC236}">
                  <a16:creationId xmlns:a16="http://schemas.microsoft.com/office/drawing/2014/main" id="{D0486316-3F2D-434E-AF23-A8EDD6E78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2AF5945E-96EF-472A-8B30-5AC427AA40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46">
              <a:extLst>
                <a:ext uri="{FF2B5EF4-FFF2-40B4-BE49-F238E27FC236}">
                  <a16:creationId xmlns:a16="http://schemas.microsoft.com/office/drawing/2014/main" id="{F43F39F5-753C-4BA6-AF2B-6F0EEE25A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2CC5073C-8188-4DE4-B2AB-9C87DDA4F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15">
              <a:extLst>
                <a:ext uri="{FF2B5EF4-FFF2-40B4-BE49-F238E27FC236}">
                  <a16:creationId xmlns:a16="http://schemas.microsoft.com/office/drawing/2014/main" id="{AEF2074A-D7D4-4AF6-866A-31DDF66B1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B73F9FD-D803-4888-9176-BAC9D10D1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666" y="759805"/>
            <a:ext cx="10000133" cy="1325563"/>
          </a:xfrm>
        </p:spPr>
        <p:txBody>
          <a:bodyPr>
            <a:normAutofit/>
          </a:bodyPr>
          <a:lstStyle/>
          <a:p>
            <a:br>
              <a:rPr lang="en-US" sz="2800" b="1" i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i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Spring Boot Features</a:t>
            </a:r>
            <a:br>
              <a:rPr lang="en-US" sz="2800" b="1" i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b="1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5FE5A47-58F7-4F7D-A51E-51A3C6186D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2547350"/>
              </p:ext>
            </p:extLst>
          </p:nvPr>
        </p:nvGraphicFramePr>
        <p:xfrm>
          <a:off x="1422492" y="2499837"/>
          <a:ext cx="9507778" cy="3714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5252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23B0BF-33E6-4DF5-96E8-E91D6AE07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br>
              <a:rPr lang="en-US" sz="2500" b="1" i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b="1" i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Goals of Spring Boot</a:t>
            </a:r>
            <a:br>
              <a:rPr lang="en-US" sz="2500" b="1" i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500" b="1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0577C-D656-4D52-8046-3B122151F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main goal of Spring Boot is to reduce </a:t>
            </a:r>
            <a:r>
              <a:rPr lang="en-US" sz="24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development, unit test,</a:t>
            </a:r>
            <a:r>
              <a:rPr lang="en-US" sz="24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sz="24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integration test</a:t>
            </a:r>
            <a:r>
              <a:rPr lang="en-US" sz="24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time.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Provides Opinionated Development approach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Avoids defining more Annotation Configuration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Avoids writing lots of import statements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Avoids XML Configuration.</a:t>
            </a:r>
          </a:p>
          <a:p>
            <a:pPr marL="0" indent="0">
              <a:buNone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594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C6127-04DE-4555-9CD4-78B653F3A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Project: </a:t>
            </a:r>
            <a:r>
              <a:rPr lang="en-US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ibrary </a:t>
            </a:r>
            <a:r>
              <a:rPr lang="en-US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anagement </a:t>
            </a:r>
            <a:r>
              <a:rPr lang="en-US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ystem Usin</a:t>
            </a:r>
            <a:r>
              <a:rPr lang="en-US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			Spring Boot</a:t>
            </a:r>
            <a:br>
              <a:rPr lang="en-US" b="1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9B383-D0CB-4222-BD65-5ACFBD165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 developed a web application by using Spring Boot.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 stack:</a:t>
            </a:r>
          </a:p>
          <a:p>
            <a:pPr lvl="1"/>
            <a:r>
              <a:rPr lang="en-US" sz="2800" b="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Spring Boot</a:t>
            </a:r>
          </a:p>
          <a:p>
            <a:pPr lvl="1"/>
            <a:r>
              <a:rPr lang="en-US" sz="2800" b="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Spring Data </a:t>
            </a:r>
            <a:r>
              <a:rPr lang="en-US" sz="2800" b="0" i="0" dirty="0" err="1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Jpa</a:t>
            </a:r>
            <a:endParaRPr lang="en-US" sz="2800" b="0" i="0" dirty="0">
              <a:solidFill>
                <a:srgbClr val="24292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b="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H2 Database</a:t>
            </a:r>
            <a:endParaRPr lang="en-US" sz="2800" dirty="0">
              <a:solidFill>
                <a:srgbClr val="2429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b="1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  <a:p>
            <a:pPr lvl="1"/>
            <a:r>
              <a:rPr lang="en-US" sz="2800" b="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building and running the application you need:</a:t>
            </a:r>
          </a:p>
          <a:p>
            <a:pPr lvl="1"/>
            <a:r>
              <a:rPr lang="en-US" sz="2800" b="0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JDK 1.8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or newer</a:t>
            </a:r>
          </a:p>
          <a:p>
            <a:pPr lvl="1"/>
            <a:r>
              <a:rPr lang="en-US" sz="2800" b="0" i="0" u="sng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Maven 3</a:t>
            </a:r>
            <a:endParaRPr lang="en-US" sz="2800" b="0" i="0" u="sng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417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777DB-8A26-4447-B5ED-471C75522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Refrence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7D5D4-122F-4D65-9C98-BD2E6036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https://www.javatpoint.com/spring-boot-tutorial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https://www.youtube.com/watch?v=UfOxcrxhC0s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190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382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Contents</vt:lpstr>
      <vt:lpstr> What is Spring Boot </vt:lpstr>
      <vt:lpstr>Why should we use Spring Boot Framework?</vt:lpstr>
      <vt:lpstr> Advantages of Spring Boot </vt:lpstr>
      <vt:lpstr> Spring Boot Features </vt:lpstr>
      <vt:lpstr> Goals of Spring Boot </vt:lpstr>
      <vt:lpstr> Project: Library Management System Using    Spring Boot </vt:lpstr>
      <vt:lpstr>Refrence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 P, Rakesh</dc:creator>
  <cp:lastModifiedBy>C P, Rakesh</cp:lastModifiedBy>
  <cp:revision>26</cp:revision>
  <dcterms:created xsi:type="dcterms:W3CDTF">2022-01-04T10:52:22Z</dcterms:created>
  <dcterms:modified xsi:type="dcterms:W3CDTF">2022-01-05T12:17:09Z</dcterms:modified>
</cp:coreProperties>
</file>