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3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48" d="100"/>
          <a:sy n="48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75618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69337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63917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33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23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24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2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92278F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2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92278F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27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57D3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2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52EB0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2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D664D3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92278F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1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2278F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2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92278F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18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9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/>
            <a:endParaRPr lang="zh-CN" altLang="en-US" sz="900">
              <a:solidFill>
                <a:srgbClr val="898989"/>
              </a:solidFill>
              <a:latin typeface="Candara" pitchFamily="0" charset="0"/>
              <a:ea typeface="华文楷体" pitchFamily="0" charset="0"/>
              <a:cs typeface="Candara" pitchFamily="0" charset="0"/>
            </a:endParaRPr>
          </a:p>
        </p:txBody>
      </p:sp>
      <p:sp>
        <p:nvSpPr>
          <p:cNvPr id="2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Candara" pitchFamily="0" charset="0"/>
              <a:ea typeface="华文楷体" pitchFamily="0" charset="0"/>
              <a:cs typeface="Candara" pitchFamily="0" charset="0"/>
            </a:endParaRPr>
          </a:p>
        </p:txBody>
      </p:sp>
      <p:sp>
        <p:nvSpPr>
          <p:cNvPr id="2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华文楷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252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58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48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49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5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92278F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92278F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2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57D3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52EB0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D664D3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92278F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6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2278F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7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92278F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44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45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Candara" pitchFamily="0" charset="0"/>
              <a:ea typeface="华文楷体" pitchFamily="0" charset="0"/>
              <a:cs typeface="Candara" pitchFamily="0" charset="0"/>
            </a:endParaRPr>
          </a:p>
        </p:txBody>
      </p:sp>
      <p:sp>
        <p:nvSpPr>
          <p:cNvPr id="46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Candara" pitchFamily="0" charset="0"/>
              <a:ea typeface="华文楷体" pitchFamily="0" charset="0"/>
              <a:cs typeface="Candara" pitchFamily="0" charset="0"/>
            </a:endParaRPr>
          </a:p>
        </p:txBody>
      </p:sp>
      <p:sp>
        <p:nvSpPr>
          <p:cNvPr id="47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Candara" pitchFamily="0" charset="0"/>
                <a:ea typeface="华文楷体" pitchFamily="0" charset="0"/>
                <a:cs typeface="Candara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Candara" pitchFamily="0" charset="0"/>
              <a:ea typeface="华文楷体" pitchFamily="0" charset="0"/>
              <a:cs typeface="Candar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912899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15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5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6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92278F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92278F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9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57D3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1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52EB0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1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D664D3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1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92278F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1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2278F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14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92278F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10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101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8596668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2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Candara" pitchFamily="0" charset="0"/>
              <a:ea typeface="华文楷体" pitchFamily="0" charset="0"/>
              <a:cs typeface="Candara" pitchFamily="0" charset="0"/>
            </a:endParaRPr>
          </a:p>
        </p:txBody>
      </p:sp>
      <p:sp>
        <p:nvSpPr>
          <p:cNvPr id="103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Candara" pitchFamily="0" charset="0"/>
              <a:ea typeface="华文楷体" pitchFamily="0" charset="0"/>
              <a:cs typeface="Candara" pitchFamily="0" charset="0"/>
            </a:endParaRPr>
          </a:p>
        </p:txBody>
      </p:sp>
      <p:sp>
        <p:nvSpPr>
          <p:cNvPr id="104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Candara" pitchFamily="0" charset="0"/>
                <a:ea typeface="华文楷体" pitchFamily="0" charset="0"/>
                <a:cs typeface="Candara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Candara" pitchFamily="0" charset="0"/>
              <a:ea typeface="华文楷体" pitchFamily="0" charset="0"/>
              <a:cs typeface="Candar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209287"/>
      </p:ext>
    </p:extLst>
  </p:cSld>
  <p:clrMapOvr>
    <a:masterClrMapping xmlns:a="http://schemas.openxmlformats.org/drawingml/2006/main"/>
  </p:clrMapOvr>
</p:sldLayout>
</file>

<file path=ppt/slideLayouts/slideLayout15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45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135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36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3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92278F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92278F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9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57D3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4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52EB0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4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D664D3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4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92278F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4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2278F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44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92278F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132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Candara" pitchFamily="0" charset="0"/>
              <a:ea typeface="华文楷体" pitchFamily="0" charset="0"/>
              <a:cs typeface="Candara" pitchFamily="0" charset="0"/>
            </a:endParaRPr>
          </a:p>
        </p:txBody>
      </p:sp>
      <p:sp>
        <p:nvSpPr>
          <p:cNvPr id="133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Candara" pitchFamily="0" charset="0"/>
              <a:ea typeface="华文楷体" pitchFamily="0" charset="0"/>
              <a:cs typeface="Candara" pitchFamily="0" charset="0"/>
            </a:endParaRPr>
          </a:p>
        </p:txBody>
      </p:sp>
      <p:sp>
        <p:nvSpPr>
          <p:cNvPr id="134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Candara" pitchFamily="0" charset="0"/>
                <a:ea typeface="华文楷体" pitchFamily="0" charset="0"/>
                <a:cs typeface="Candara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Candara" pitchFamily="0" charset="0"/>
              <a:ea typeface="华文楷体" pitchFamily="0" charset="0"/>
              <a:cs typeface="Candar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56563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13066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485960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06049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74863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39250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19204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39884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59366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2278F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278F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57D3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2EB0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D664D3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278F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2278F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92278F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Candara" pitchFamily="0" charset="0"/>
                <a:ea typeface="华文楷体" pitchFamily="0" charset="0"/>
                <a:cs typeface="Candara" pitchFamily="0" charset="0"/>
              </a:rPr>
              <a:t>6/20/2024</a:t>
            </a:fld>
            <a:endParaRPr lang="zh-CN" altLang="en-US" sz="900">
              <a:solidFill>
                <a:srgbClr val="898989"/>
              </a:solidFill>
              <a:latin typeface="Candara" pitchFamily="0" charset="0"/>
              <a:ea typeface="华文楷体" pitchFamily="0" charset="0"/>
              <a:cs typeface="Candar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Candara" pitchFamily="0" charset="0"/>
              <a:ea typeface="华文楷体" pitchFamily="0" charset="0"/>
              <a:cs typeface="Candara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Candara" pitchFamily="0" charset="0"/>
                <a:ea typeface="华文楷体" pitchFamily="0" charset="0"/>
                <a:cs typeface="Candara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Candara" pitchFamily="0" charset="0"/>
              <a:ea typeface="华文楷体" pitchFamily="0" charset="0"/>
              <a:cs typeface="Candar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15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Candara" pitchFamily="0" charset="0"/>
          <a:ea typeface="华文楷体" pitchFamily="0" charset="0"/>
          <a:cs typeface="Candara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Candara" pitchFamily="0" charset="0"/>
          <a:ea typeface="华文楷体" pitchFamily="0" charset="0"/>
          <a:cs typeface="Candara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Candara" pitchFamily="0" charset="0"/>
          <a:ea typeface="华文楷体" pitchFamily="0" charset="0"/>
          <a:cs typeface="Candara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Candara" pitchFamily="0" charset="0"/>
          <a:ea typeface="华文楷体" pitchFamily="0" charset="0"/>
          <a:cs typeface="Candara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Candara" pitchFamily="0" charset="0"/>
          <a:ea typeface="华文楷体" pitchFamily="0" charset="0"/>
          <a:cs typeface="Candara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Candara" pitchFamily="0" charset="0"/>
          <a:ea typeface="华文楷体" pitchFamily="0" charset="0"/>
          <a:cs typeface="Candara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Candara" pitchFamily="0" charset="0"/>
          <a:ea typeface="华文楷体" pitchFamily="0" charset="0"/>
          <a:cs typeface="Candara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Candara" pitchFamily="0" charset="0"/>
          <a:ea typeface="华文楷体" pitchFamily="0" charset="0"/>
          <a:cs typeface="Candara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Candara" pitchFamily="0" charset="0"/>
          <a:ea typeface="华文楷体" pitchFamily="0" charset="0"/>
          <a:cs typeface="Candara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Candara" pitchFamily="0" charset="0"/>
          <a:ea typeface="华文楷体" pitchFamily="0" charset="0"/>
          <a:cs typeface="Candar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hyperlink" Target="https://www.askpython.com/python-modules/python-pip" TargetMode="External"/><Relationship Id="rId3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png"/><Relationship Id="rId3" Type="http://schemas.openxmlformats.org/officeDocument/2006/relationships/image" Target="../media/9.png"/><Relationship Id="rId4" Type="http://schemas.openxmlformats.org/officeDocument/2006/relationships/image" Target="../media/10.png"/><Relationship Id="rId5" Type="http://schemas.openxmlformats.org/officeDocument/2006/relationships/image" Target="../media/11.png"/><Relationship Id="rId6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image" Target="../media/3.jpg"/><Relationship Id="rId3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5.jpg"/><Relationship Id="rId2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6.jpg"/><Relationship Id="rId2" Type="http://schemas.openxmlformats.org/officeDocument/2006/relationships/slideLayout" Target="../slideLayouts/slideLayout1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"/>
          <p:cNvGrpSpPr>
            <a:grpSpLocks/>
          </p:cNvGrpSpPr>
          <p:nvPr/>
        </p:nvGrpSpPr>
        <p:grpSpPr>
          <a:xfrm>
            <a:off x="742949" y="1104900"/>
            <a:ext cx="1743074" cy="1333500"/>
            <a:chOff x="742949" y="1104900"/>
            <a:chExt cx="1743074" cy="1333500"/>
          </a:xfrm>
        </p:grpSpPr>
        <p:sp>
          <p:nvSpPr>
            <p:cNvPr id="34" name="曲线"/>
            <p:cNvSpPr>
              <a:spLocks/>
            </p:cNvSpPr>
            <p:nvPr/>
          </p:nvSpPr>
          <p:spPr>
            <a:xfrm rot="0">
              <a:off x="742949" y="1381124"/>
              <a:ext cx="1228724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D664D3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5" name="曲线"/>
            <p:cNvSpPr>
              <a:spLocks/>
            </p:cNvSpPr>
            <p:nvPr/>
          </p:nvSpPr>
          <p:spPr>
            <a:xfrm rot="0">
              <a:off x="1838325" y="1104900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6D1D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37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chemeClr val="accent2"/>
          </a:solidFill>
          <a:ln cmpd="sng" cap="flat">
            <a:noFill/>
            <a:prstDash val="solid"/>
            <a:miter/>
          </a:ln>
        </p:spPr>
      </p:sp>
      <p:sp>
        <p:nvSpPr>
          <p:cNvPr id="38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C39AE4"/>
          </a:solidFill>
          <a:ln cmpd="sng" cap="flat">
            <a:noFill/>
            <a:prstDash val="solid"/>
            <a:miter/>
          </a:ln>
        </p:spPr>
      </p:sp>
      <p:pic>
        <p:nvPicPr>
          <p:cNvPr id="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0" name="矩形"/>
          <p:cNvSpPr>
            <a:spLocks/>
          </p:cNvSpPr>
          <p:nvPr/>
        </p:nvSpPr>
        <p:spPr>
          <a:xfrm rot="0">
            <a:off x="739774" y="6473336"/>
            <a:ext cx="1798955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楷体" pitchFamily="0" charset="0"/>
              <a:cs typeface="Trebuchet MS" pitchFamily="0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ctrTitle"/>
          </p:nvPr>
        </p:nvSpPr>
        <p:spPr>
          <a:xfrm rot="0">
            <a:off x="3141270" y="4002966"/>
            <a:ext cx="7847880" cy="158375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1" i="0" u="none" strike="noStrike" kern="1200" cap="none" spc="0" baseline="0">
                <a:solidFill>
                  <a:srgbClr val="000000"/>
                </a:solidFill>
                <a:latin typeface="Sitka Display" pitchFamily="2" charset="0"/>
                <a:ea typeface="华文楷体" pitchFamily="0" charset="0"/>
                <a:cs typeface="Trebuchet MS" pitchFamily="0" charset="0"/>
              </a:rPr>
              <a:t>TEJA      SATYA    SRINIVAS</a:t>
            </a:r>
            <a:endParaRPr lang="en-US" altLang="zh-CN" sz="5400" b="1" i="0" u="none" strike="noStrike" kern="1200" cap="none" spc="0" baseline="0">
              <a:solidFill>
                <a:srgbClr val="000000"/>
              </a:solidFill>
              <a:latin typeface="Sitka Display" pitchFamily="2" charset="0"/>
              <a:ea typeface="华文楷体" pitchFamily="0" charset="0"/>
              <a:cs typeface="Trebuchet MS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1" i="0" u="none" strike="noStrike" kern="1200" cap="none" spc="0" baseline="0">
                <a:solidFill>
                  <a:srgbClr val="000000"/>
                </a:solidFill>
                <a:latin typeface="Sitka Display" pitchFamily="2" charset="0"/>
                <a:ea typeface="华文楷体" pitchFamily="0" charset="0"/>
                <a:cs typeface="Trebuchet MS" pitchFamily="0" charset="0"/>
              </a:rPr>
              <a:t>                     VEJJU</a:t>
            </a:r>
            <a:endParaRPr lang="zh-CN" altLang="en-US" sz="5400" b="1" i="0" u="none" strike="noStrike" kern="1200" cap="none" spc="0" baseline="0">
              <a:solidFill>
                <a:srgbClr val="000000"/>
              </a:solidFill>
              <a:latin typeface="Sitka Display" pitchFamily="2" charset="0"/>
              <a:ea typeface="华文楷体" pitchFamily="0" charset="0"/>
              <a:cs typeface="Trebuchet MS" pitchFamily="0" charset="0"/>
            </a:endParaRPr>
          </a:p>
        </p:txBody>
      </p:sp>
      <p:sp>
        <p:nvSpPr>
          <p:cNvPr id="42" name="文本框"/>
          <p:cNvSpPr>
            <a:spLocks noGrp="1"/>
          </p:cNvSpPr>
          <p:nvPr>
            <p:ph type="sldNum" idx="7"/>
          </p:nvPr>
        </p:nvSpPr>
        <p:spPr>
          <a:xfrm rot="0">
            <a:off x="8590663" y="6139469"/>
            <a:ext cx="68333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华文楷体" pitchFamily="0" charset="0"/>
              <a:cs typeface="Trebuchet MS" pitchFamily="0" charset="0"/>
            </a:endParaRPr>
          </a:p>
        </p:txBody>
      </p:sp>
      <p:sp>
        <p:nvSpPr>
          <p:cNvPr id="180" name="文本框"/>
          <p:cNvSpPr txBox="1">
            <a:spLocks/>
          </p:cNvSpPr>
          <p:nvPr/>
        </p:nvSpPr>
        <p:spPr>
          <a:xfrm rot="0">
            <a:off x="5162471" y="981060"/>
            <a:ext cx="5974277" cy="2948940"/>
          </a:xfrm>
          <a:prstGeom prst="rect"/>
          <a:noFill/>
          <a:ln w="12700" cmpd="sng" cap="flat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8000" b="1" i="0" u="none" strike="noStrike" kern="1200" cap="none" spc="0" baseline="0">
                <a:solidFill>
                  <a:srgbClr val="000000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FINAL PROJECT</a:t>
            </a:r>
            <a:endParaRPr lang="en-US" altLang="zh-CN" sz="2800" b="1" i="0" u="none" strike="noStrike" kern="1200" cap="none" spc="0" baseline="0">
              <a:solidFill>
                <a:srgbClr val="000000"/>
              </a:solidFill>
              <a:latin typeface="Trebuchet MS" pitchFamily="0" charset="0"/>
              <a:ea typeface="华文楷体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2380537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楷体" pitchFamily="0" charset="0"/>
              <a:cs typeface="Trebuchet MS" pitchFamily="0" charset="0"/>
            </a:endParaRPr>
          </a:p>
        </p:txBody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39AE4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E399E1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752EB0"/>
          </a:solidFill>
          <a:ln cmpd="sng" cap="flat">
            <a:noFill/>
            <a:prstDash val="solid"/>
            <a:miter/>
          </a:ln>
        </p:spPr>
      </p:sp>
      <p:pic>
        <p:nvPicPr>
          <p:cNvPr id="16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2" name="矩形"/>
          <p:cNvSpPr>
            <a:spLocks/>
          </p:cNvSpPr>
          <p:nvPr/>
        </p:nvSpPr>
        <p:spPr>
          <a:xfrm rot="0">
            <a:off x="739774" y="1367853"/>
            <a:ext cx="2811780" cy="279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45" baseline="0">
                <a:solidFill>
                  <a:srgbClr val="1B3A7F"/>
                </a:solidFill>
                <a:latin typeface="Sitka Subheading Semibold" pitchFamily="2" charset="0"/>
                <a:ea typeface="华文楷体" pitchFamily="0" charset="0"/>
                <a:cs typeface="Trebuchet MS" pitchFamily="0" charset="0"/>
              </a:rPr>
              <a:t>Teams</a:t>
            </a:r>
            <a:r>
              <a:rPr lang="en-US" altLang="zh-CN" sz="1800" b="0" i="0" u="none" strike="noStrike" kern="1200" cap="none" spc="-15" baseline="0">
                <a:solidFill>
                  <a:srgbClr val="1B3A7F"/>
                </a:solidFill>
                <a:latin typeface="Sitka Subheading Semibold" pitchFamily="2" charset="0"/>
                <a:ea typeface="华文楷体" pitchFamily="0" charset="0"/>
                <a:cs typeface="Trebuchet MS" pitchFamily="0" charset="0"/>
              </a:rPr>
              <a:t> </a:t>
            </a:r>
            <a:r>
              <a:rPr lang="en-US" altLang="zh-CN" sz="1800" b="0" i="0" u="none" strike="noStrike" kern="1200" cap="none" spc="10" baseline="0">
                <a:solidFill>
                  <a:srgbClr val="1B3A7F"/>
                </a:solidFill>
                <a:latin typeface="Sitka Subheading Semibold" pitchFamily="2" charset="0"/>
                <a:ea typeface="华文楷体" pitchFamily="0" charset="0"/>
                <a:cs typeface="Trebuchet MS" pitchFamily="0" charset="0"/>
              </a:rPr>
              <a:t>cam</a:t>
            </a:r>
            <a:r>
              <a:rPr lang="en-US" altLang="zh-CN" sz="1800" b="0" i="0" u="none" strike="noStrike" kern="1200" cap="none" spc="-105" baseline="0">
                <a:solidFill>
                  <a:srgbClr val="1B3A7F"/>
                </a:solidFill>
                <a:latin typeface="Sitka Subheading Semibold" pitchFamily="2" charset="0"/>
                <a:ea typeface="华文楷体" pitchFamily="0" charset="0"/>
                <a:cs typeface="Trebuchet MS" pitchFamily="0" charset="0"/>
              </a:rPr>
              <a:t> </a:t>
            </a:r>
            <a:r>
              <a:rPr lang="en-US" altLang="zh-CN" sz="1800" b="0" i="0" u="none" strike="noStrike" kern="1200" cap="none" spc="-5" baseline="0">
                <a:solidFill>
                  <a:srgbClr val="1B3A7F"/>
                </a:solidFill>
                <a:latin typeface="Sitka Subheading Semibold" pitchFamily="2" charset="0"/>
                <a:ea typeface="华文楷体" pitchFamily="0" charset="0"/>
                <a:cs typeface="Trebuchet MS" pitchFamily="0" charset="0"/>
              </a:rPr>
              <a:t>add</a:t>
            </a:r>
            <a:r>
              <a:rPr lang="en-US" altLang="zh-CN" sz="1800" b="0" i="0" u="none" strike="noStrike" kern="1200" cap="none" spc="10" baseline="0">
                <a:solidFill>
                  <a:srgbClr val="1B3A7F"/>
                </a:solidFill>
                <a:latin typeface="Sitka Subheading Semibold" pitchFamily="2" charset="0"/>
                <a:ea typeface="华文楷体" pitchFamily="0" charset="0"/>
                <a:cs typeface="Trebuchet MS" pitchFamily="0" charset="0"/>
              </a:rPr>
              <a:t> </a:t>
            </a:r>
            <a:r>
              <a:rPr lang="en-US" altLang="zh-CN" sz="1800" b="0" i="0" u="none" strike="noStrike" kern="1200" cap="none" spc="-5" baseline="0">
                <a:solidFill>
                  <a:srgbClr val="1B3A7F"/>
                </a:solidFill>
                <a:latin typeface="Sitka Subheading Semibold" pitchFamily="2" charset="0"/>
                <a:ea typeface="华文楷体" pitchFamily="0" charset="0"/>
                <a:cs typeface="Trebuchet MS" pitchFamily="0" charset="0"/>
              </a:rPr>
              <a:t>wireframes</a:t>
            </a:r>
            <a:endParaRPr lang="zh-CN" altLang="en-US" sz="1800" b="0" i="0" u="none" strike="noStrike" kern="1200" cap="none" spc="0" baseline="0">
              <a:solidFill>
                <a:srgbClr val="1B3A7F"/>
              </a:solidFill>
              <a:latin typeface="Sitka Subheading Semibold" pitchFamily="2" charset="0"/>
              <a:ea typeface="华文楷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楷体" pitchFamily="0" charset="0"/>
              <a:cs typeface="Trebuchet MS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3416639" y="273815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Sitka Display Semibold" pitchFamily="2" charset="0"/>
                <a:ea typeface="华文楷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Sitka Display Semibold" pitchFamily="2" charset="0"/>
                <a:ea typeface="华文楷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Sitka Display Semibold" pitchFamily="2" charset="0"/>
                <a:ea typeface="华文楷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Sitka Display Semibold" pitchFamily="2" charset="0"/>
                <a:ea typeface="华文楷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Sitka Display Semibold" pitchFamily="2" charset="0"/>
                <a:ea typeface="华文楷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Sitka Display Semibold" pitchFamily="2" charset="0"/>
                <a:ea typeface="华文楷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Sitka Display Semibold" pitchFamily="2" charset="0"/>
                <a:ea typeface="华文楷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Sitka Display Semibold" pitchFamily="2" charset="0"/>
                <a:ea typeface="华文楷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Sitka Display Semibold" pitchFamily="2" charset="0"/>
              <a:ea typeface="华文楷体" pitchFamily="0" charset="0"/>
              <a:cs typeface="Trebuchet MS" pitchFamily="0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1219200" y="1948765"/>
            <a:ext cx="7848601" cy="2491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rgbClr val="2F2A60"/>
                </a:solidFill>
                <a:latin typeface="Sitka Subheading" pitchFamily="2" charset="0"/>
                <a:ea typeface="华文楷体" pitchFamily="0" charset="0"/>
                <a:cs typeface="Courier New" pitchFamily="0" charset="0"/>
                <a:sym typeface="华文楷体" pitchFamily="0" charset="0"/>
              </a:rPr>
              <a:t>Installing Required Libraries</a:t>
            </a: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ourier New" pitchFamily="0" charset="0"/>
                <a:ea typeface="华文楷体" pitchFamily="0" charset="0"/>
                <a:cs typeface="Courier New" pitchFamily="0" charset="0"/>
                <a:sym typeface="华文楷体" pitchFamily="0" charset="0"/>
              </a:rPr>
              <a:t>				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ourier New" pitchFamily="0" charset="0"/>
              <a:ea typeface="华文楷体" pitchFamily="0" charset="0"/>
              <a:cs typeface="Courier New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pitchFamily="0" charset="0"/>
                <a:cs typeface="Courier New" pitchFamily="0" charset="0"/>
                <a:sym typeface="华文楷体" pitchFamily="0" charset="0"/>
              </a:rPr>
              <a:t>Before we begin, we need to install a particular library, which we can do with the 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pitchFamily="0" charset="0"/>
                <a:cs typeface="Courier New" pitchFamily="0" charset="0"/>
                <a:sym typeface="华文楷体" pitchFamily="0" charset="0"/>
                <a:hlinkClick r:id="rId2"/>
              </a:rPr>
              <a:t>pip command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pitchFamily="0" charset="0"/>
                <a:cs typeface="Courier New" pitchFamily="0" charset="0"/>
                <a:sym typeface="华文楷体" pitchFamily="0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pitchFamily="0" charset="0"/>
                <a:cs typeface="Courier New" pitchFamily="0" charset="0"/>
                <a:sym typeface="华文楷体" pitchFamily="0" charset="0"/>
              </a:rPr>
              <a:t> pip install 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pitchFamily="0" charset="0"/>
                <a:cs typeface="Courier New" pitchFamily="0" charset="0"/>
                <a:sym typeface="华文楷体" pitchFamily="0" charset="0"/>
              </a:rPr>
              <a:t>pynput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pitchFamily="0" charset="0"/>
                <a:cs typeface="Courier New" pitchFamily="0" charset="0"/>
                <a:sym typeface="华文楷体" pitchFamily="0" charset="0"/>
              </a:rPr>
              <a:t> and pip install 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pitchFamily="0" charset="0"/>
                <a:cs typeface="Courier New" pitchFamily="0" charset="0"/>
                <a:sym typeface="华文楷体" pitchFamily="0" charset="0"/>
              </a:rPr>
              <a:t>jsonlib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pitchFamily="0" charset="0"/>
                <a:cs typeface="Courier New" pitchFamily="0" charset="0"/>
                <a:sym typeface="华文楷体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rgbClr val="0D558B"/>
              </a:solidFill>
              <a:latin typeface="Sitka Text" pitchFamily="2" charset="0"/>
              <a:ea typeface="华文楷体" pitchFamily="0" charset="0"/>
              <a:cs typeface="Courier New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pitchFamily="0" charset="0"/>
                <a:cs typeface="Courier New" pitchFamily="0" charset="0"/>
                <a:sym typeface="华文楷体" pitchFamily="0" charset="0"/>
              </a:rPr>
              <a:t>Importing Required Libraries</a:t>
            </a:r>
            <a:endParaRPr lang="en-US" altLang="zh-CN" sz="1800" b="0" i="0" u="none" strike="noStrike" kern="1200" cap="none" spc="0" baseline="0">
              <a:solidFill>
                <a:srgbClr val="0D558B"/>
              </a:solidFill>
              <a:latin typeface="Sitka Text" pitchFamily="2" charset="0"/>
              <a:ea typeface="华文楷体" pitchFamily="0" charset="0"/>
              <a:cs typeface="Courier New" pitchFamily="0" charset="0"/>
              <a:sym typeface="华文楷体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0D558B"/>
              </a:solidFill>
              <a:latin typeface="Sitka Text" pitchFamily="2" charset="0"/>
              <a:ea typeface="华文楷体" pitchFamily="0" charset="0"/>
              <a:cs typeface="Courier New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pitchFamily="0" charset="0"/>
                <a:cs typeface="Courier New" pitchFamily="0" charset="0"/>
                <a:sym typeface="华文楷体" pitchFamily="0" charset="0"/>
              </a:rPr>
              <a:t>pynput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pitchFamily="0" charset="0"/>
                <a:cs typeface="Courier New" pitchFamily="0" charset="0"/>
                <a:sym typeface="华文楷体" pitchFamily="0" charset="0"/>
              </a:rPr>
              <a:t>: This will help us read the keystrokes as the user types in stuff</a:t>
            </a:r>
            <a:endParaRPr lang="en-US" altLang="zh-CN" sz="1800" b="0" i="0" u="none" strike="noStrike" kern="1200" cap="none" spc="0" baseline="0">
              <a:solidFill>
                <a:srgbClr val="0D558B"/>
              </a:solidFill>
              <a:latin typeface="Sitka Text" pitchFamily="2" charset="0"/>
              <a:ea typeface="华文楷体" pitchFamily="0" charset="0"/>
              <a:cs typeface="Courier New" pitchFamily="0" charset="0"/>
              <a:sym typeface="华文楷体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0" i="0" u="none" strike="noStrike" kern="1200" cap="none" spc="0" baseline="0">
              <a:solidFill>
                <a:srgbClr val="0D558B"/>
              </a:solidFill>
              <a:latin typeface="Sitka Text" pitchFamily="2" charset="0"/>
              <a:ea typeface="华文楷体" pitchFamily="0" charset="0"/>
              <a:cs typeface="Courier New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pitchFamily="0" charset="0"/>
                <a:cs typeface="Courier New" pitchFamily="0" charset="0"/>
                <a:sym typeface="华文楷体" pitchFamily="0" charset="0"/>
              </a:rPr>
              <a:t>JSON is a lightweight data-interchange format. It is often used for exchanging data between a web server and user agent</a:t>
            </a:r>
            <a:endParaRPr lang="zh-CN" altLang="en-US" sz="1800" b="0" i="0" u="none" strike="noStrike" kern="1200" cap="none" spc="0" baseline="0">
              <a:solidFill>
                <a:srgbClr val="0D558B"/>
              </a:solidFill>
              <a:latin typeface="Sitka Text" pitchFamily="2" charset="0"/>
              <a:ea typeface="华文楷体" pitchFamily="0" charset="0"/>
              <a:cs typeface="Courier New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7547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矩形"/>
          <p:cNvSpPr>
            <a:spLocks/>
          </p:cNvSpPr>
          <p:nvPr/>
        </p:nvSpPr>
        <p:spPr>
          <a:xfrm rot="0">
            <a:off x="1143000" y="762000"/>
            <a:ext cx="9448800" cy="47967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Sitka Subheading" pitchFamily="2" charset="0"/>
                <a:ea typeface="华文楷体" pitchFamily="0" charset="0"/>
                <a:cs typeface="Candara" pitchFamily="0" charset="0"/>
                <a:sym typeface="华文楷体" pitchFamily="0" charset="0"/>
              </a:rPr>
              <a:t>Initialization:</a:t>
            </a:r>
            <a:b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Candara" pitchFamily="0" charset="0"/>
                <a:ea typeface="华文楷体" pitchFamily="0" charset="0"/>
                <a:cs typeface="Candara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pitchFamily="0" charset="0"/>
                <a:cs typeface="Courier New" pitchFamily="0" charset="0"/>
                <a:sym typeface="华文楷体" pitchFamily="0" charset="0"/>
              </a:rPr>
              <a:t>Set up the main GUI window.</a:t>
            </a:r>
            <a:br>
              <a:rPr lang="zh-CN" altLang="en-US" sz="24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pitchFamily="0" charset="0"/>
                <a:cs typeface="Courier New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pitchFamily="0" charset="0"/>
                <a:cs typeface="Courier New" pitchFamily="0" charset="0"/>
                <a:sym typeface="华文楷体" pitchFamily="0" charset="0"/>
              </a:rPr>
              <a:t>Initialize global variables for key logging</a:t>
            </a:r>
            <a:r>
              <a:rPr lang="en-US" altLang="zh-CN" sz="2400" b="0" i="0" u="none" strike="noStrike" kern="1200" cap="none" spc="0" baseline="0">
                <a:solidFill>
                  <a:srgbClr val="FFC000"/>
                </a:solidFill>
                <a:latin typeface="Courier New" pitchFamily="0" charset="0"/>
                <a:ea typeface="华文楷体" pitchFamily="0" charset="0"/>
                <a:cs typeface="Courier New" pitchFamily="0" charset="0"/>
                <a:sym typeface="华文楷体" pitchFamily="0" charset="0"/>
              </a:rPr>
              <a:t>.</a:t>
            </a:r>
            <a:br>
              <a:rPr lang="zh-CN" altLang="en-US" sz="2400" b="0" i="0" u="none" strike="noStrike" kern="1200" cap="none" spc="0" baseline="0">
                <a:solidFill>
                  <a:srgbClr val="595959"/>
                </a:solidFill>
                <a:latin typeface="Candara" pitchFamily="0" charset="0"/>
                <a:ea typeface="华文楷体" pitchFamily="0" charset="0"/>
                <a:cs typeface="Candara" pitchFamily="0" charset="0"/>
              </a:rPr>
            </a:b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Sitka Subheading" pitchFamily="2" charset="0"/>
                <a:ea typeface="华文楷体" pitchFamily="0" charset="0"/>
                <a:cs typeface="Candara" pitchFamily="0" charset="0"/>
                <a:sym typeface="华文楷体" pitchFamily="0" charset="0"/>
              </a:rPr>
              <a:t>Event Capture</a:t>
            </a: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ndara" pitchFamily="0" charset="0"/>
                <a:ea typeface="华文楷体" pitchFamily="0" charset="0"/>
                <a:cs typeface="Candara" pitchFamily="0" charset="0"/>
                <a:sym typeface="华文楷体" pitchFamily="0" charset="0"/>
              </a:rPr>
              <a:t>:</a:t>
            </a:r>
            <a:br>
              <a:rPr lang="zh-CN" altLang="en-US" sz="2400" b="0" i="1" u="none" strike="noStrike" kern="1200" cap="none" spc="0" baseline="0">
                <a:solidFill>
                  <a:schemeClr val="tx1"/>
                </a:solidFill>
                <a:latin typeface="Candara" pitchFamily="0" charset="0"/>
                <a:ea typeface="华文楷体" pitchFamily="0" charset="0"/>
                <a:cs typeface="Candara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pitchFamily="0" charset="0"/>
                <a:cs typeface="Courier New" pitchFamily="0" charset="0"/>
                <a:sym typeface="华文楷体" pitchFamily="0" charset="0"/>
              </a:rPr>
              <a:t>Start capturing key events when the "Start" button is pressed.</a:t>
            </a:r>
            <a:br>
              <a:rPr lang="zh-CN" altLang="en-US" sz="24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pitchFamily="0" charset="0"/>
                <a:cs typeface="Courier New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pitchFamily="0" charset="0"/>
                <a:cs typeface="Courier New" pitchFamily="0" charset="0"/>
                <a:sym typeface="华文楷体" pitchFamily="0" charset="0"/>
              </a:rPr>
              <a:t>Log key press and release events.</a:t>
            </a:r>
            <a:br>
              <a:rPr lang="zh-CN" altLang="en-US" sz="24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pitchFamily="0" charset="0"/>
                <a:cs typeface="Courier New" pitchFamily="0" charset="0"/>
              </a:rPr>
            </a:b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Sitka Subheading" pitchFamily="2" charset="0"/>
                <a:ea typeface="华文楷体" pitchFamily="0" charset="0"/>
                <a:cs typeface="Candara" pitchFamily="0" charset="0"/>
                <a:sym typeface="华文楷体" pitchFamily="0" charset="0"/>
              </a:rPr>
              <a:t>Data Logging:</a:t>
            </a:r>
            <a:br>
              <a:rPr lang="zh-CN" altLang="en-US" sz="2400" b="0" i="1" u="none" strike="noStrike" kern="1200" cap="none" spc="0" baseline="0">
                <a:solidFill>
                  <a:schemeClr val="tx1"/>
                </a:solidFill>
                <a:latin typeface="Sitka Subheading" pitchFamily="2" charset="0"/>
                <a:ea typeface="华文楷体" pitchFamily="0" charset="0"/>
                <a:cs typeface="Candara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pitchFamily="0" charset="0"/>
                <a:cs typeface="Courier New" pitchFamily="0" charset="0"/>
                <a:sym typeface="华文楷体" pitchFamily="0" charset="0"/>
              </a:rPr>
              <a:t>Continuously update text and JSON log files with captured key events</a:t>
            </a:r>
            <a:r>
              <a:rPr lang="en-US" altLang="zh-CN" sz="2400" b="0" i="0" u="none" strike="noStrike" kern="1200" cap="none" spc="0" baseline="0">
                <a:solidFill>
                  <a:srgbClr val="FFC000"/>
                </a:solidFill>
                <a:latin typeface="Courier New" pitchFamily="0" charset="0"/>
                <a:ea typeface="华文楷体" pitchFamily="0" charset="0"/>
                <a:cs typeface="Courier New" pitchFamily="0" charset="0"/>
                <a:sym typeface="华文楷体" pitchFamily="0" charset="0"/>
              </a:rPr>
              <a:t>.</a:t>
            </a:r>
            <a:br>
              <a:rPr lang="zh-CN" altLang="en-US" sz="2400" b="0" i="0" u="none" strike="noStrike" kern="1200" cap="none" spc="0" baseline="0">
                <a:solidFill>
                  <a:srgbClr val="FFC000"/>
                </a:solidFill>
                <a:latin typeface="Candara" pitchFamily="0" charset="0"/>
                <a:ea typeface="华文楷体" pitchFamily="0" charset="0"/>
                <a:cs typeface="Candara" pitchFamily="0" charset="0"/>
              </a:rPr>
            </a:b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Sitka Subheading" pitchFamily="2" charset="0"/>
                <a:ea typeface="华文楷体" pitchFamily="0" charset="0"/>
                <a:cs typeface="Candara" pitchFamily="0" charset="0"/>
                <a:sym typeface="华文楷体" pitchFamily="0" charset="0"/>
              </a:rPr>
              <a:t>Stop Logging:</a:t>
            </a:r>
            <a:b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Sitka Subheading" pitchFamily="2" charset="0"/>
                <a:ea typeface="华文楷体" pitchFamily="0" charset="0"/>
                <a:cs typeface="Candara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pitchFamily="0" charset="0"/>
                <a:cs typeface="Courier New" pitchFamily="0" charset="0"/>
                <a:sym typeface="华文楷体" pitchFamily="0" charset="0"/>
              </a:rPr>
              <a:t>Stop capturing key events when the "Stop" button is pressed.</a:t>
            </a:r>
            <a:br>
              <a:rPr lang="zh-CN" altLang="en-US" sz="24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pitchFamily="0" charset="0"/>
                <a:cs typeface="Courier New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pitchFamily="0" charset="0"/>
                <a:cs typeface="Courier New" pitchFamily="0" charset="0"/>
                <a:sym typeface="华文楷体" pitchFamily="0" charset="0"/>
              </a:rPr>
              <a:t>Update the GUI status to indicate the keylogger is stopped.</a:t>
            </a:r>
            <a:br>
              <a:rPr lang="zh-CN" altLang="en-US" sz="24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pitchFamily="0" charset="0"/>
                <a:cs typeface="Courier New" pitchFamily="0" charset="0"/>
              </a:rPr>
            </a:br>
            <a:endParaRPr lang="zh-CN" altLang="en-US" sz="2400" b="0" i="0" u="none" strike="noStrike" kern="1200" cap="none" spc="0" baseline="0">
              <a:solidFill>
                <a:srgbClr val="0D558B"/>
              </a:solidFill>
              <a:latin typeface="Sitka Text" pitchFamily="2" charset="0"/>
              <a:ea typeface="华文楷体" pitchFamily="0" charset="0"/>
              <a:cs typeface="Candar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4404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楷体" pitchFamily="0" charset="0"/>
              <a:cs typeface="Trebuchet MS" pitchFamily="0" charset="0"/>
            </a:endParaRPr>
          </a:p>
        </p:txBody>
      </p:sp>
      <p:sp>
        <p:nvSpPr>
          <p:cNvPr id="16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cmpd="sng" cap="flat">
            <a:noFill/>
            <a:prstDash val="solid"/>
            <a:miter/>
          </a:ln>
        </p:spPr>
      </p:sp>
      <p:sp>
        <p:nvSpPr>
          <p:cNvPr id="16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CCF0"/>
          </a:solidFill>
          <a:ln cmpd="sng" cap="flat">
            <a:noFill/>
            <a:prstDash val="solid"/>
            <a:miter/>
          </a:ln>
        </p:spPr>
      </p:sp>
      <p:pic>
        <p:nvPicPr>
          <p:cNvPr id="17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1" name="文本框"/>
          <p:cNvSpPr>
            <a:spLocks noGrp="1"/>
          </p:cNvSpPr>
          <p:nvPr>
            <p:ph type="title"/>
          </p:nvPr>
        </p:nvSpPr>
        <p:spPr>
          <a:xfrm rot="0">
            <a:off x="4854491" y="828654"/>
            <a:ext cx="2437130" cy="6800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ctr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chemeClr val="accent1"/>
                </a:solidFill>
                <a:latin typeface="Sitka Display Semibold" pitchFamily="2" charset="0"/>
                <a:ea typeface="华文楷体" pitchFamily="0" charset="0"/>
                <a:cs typeface="Lucida Sans"/>
              </a:rPr>
              <a:t>Images</a:t>
            </a:r>
            <a:endParaRPr lang="zh-CN" altLang="en-US" sz="4400" b="1" i="0" u="none" strike="noStrike" kern="1200" cap="none" spc="0" baseline="0">
              <a:solidFill>
                <a:schemeClr val="accent1"/>
              </a:solidFill>
              <a:latin typeface="Sitka Display Semibold" pitchFamily="2" charset="0"/>
              <a:ea typeface="华文楷体" pitchFamily="0" charset="0"/>
              <a:cs typeface="Lucida Sans"/>
            </a:endParaRPr>
          </a:p>
        </p:txBody>
      </p:sp>
      <p:sp>
        <p:nvSpPr>
          <p:cNvPr id="17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楷体" pitchFamily="0" charset="0"/>
              <a:cs typeface="Trebuchet MS" pitchFamily="0" charset="0"/>
            </a:endParaRPr>
          </a:p>
        </p:txBody>
      </p:sp>
      <p:pic>
        <p:nvPicPr>
          <p:cNvPr id="173" name="图片" descr="Screenshot 2024-06-12 23365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737042" y="1981200"/>
            <a:ext cx="2377757" cy="2154223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74" name="图片" descr="Screenshot 2024-06-12 23373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5100939" y="2054953"/>
            <a:ext cx="2202814" cy="2185186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75" name="图片" descr="Screenshot 2024-06-12 23391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8252142" y="1981200"/>
            <a:ext cx="2202815" cy="2258938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76" name="图片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3192462" y="4275792"/>
            <a:ext cx="6027738" cy="250600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77472421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Sitka Display Semibold" pitchFamily="2" charset="0"/>
                <a:ea typeface="华文楷体" pitchFamily="0" charset="0"/>
                <a:cs typeface="Lucida Sans"/>
              </a:rPr>
              <a:t>Result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Sitka Display Semibold" pitchFamily="2" charset="0"/>
              <a:ea typeface="华文楷体" pitchFamily="0" charset="0"/>
              <a:cs typeface="Lucida Sans"/>
            </a:endParaRPr>
          </a:p>
        </p:txBody>
      </p:sp>
      <p:sp>
        <p:nvSpPr>
          <p:cNvPr id="17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pitchFamily="0" charset="0"/>
                <a:cs typeface="Lucida Sans"/>
              </a:rPr>
              <a:t>The implementation of keylogger that captures keystrokes and records them into both text and JSON files is successful.</a:t>
            </a:r>
            <a:endParaRPr lang="en-US" altLang="zh-CN" sz="1800" b="0" i="0" u="none" strike="noStrike" kern="1200" cap="none" spc="0" baseline="0">
              <a:solidFill>
                <a:srgbClr val="0D558B"/>
              </a:solidFill>
              <a:latin typeface="Sitka Text" pitchFamily="2" charset="0"/>
              <a:ea typeface="华文楷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pitchFamily="0" charset="0"/>
                <a:cs typeface="Lucida Sans"/>
              </a:rPr>
              <a:t>  The GUI provided a user-friendly way to control the keylogger, making it accessible and easy to use. </a:t>
            </a:r>
            <a:endParaRPr lang="en-US" altLang="zh-CN" sz="1800" b="0" i="0" u="none" strike="noStrike" kern="1200" cap="none" spc="0" baseline="0">
              <a:solidFill>
                <a:srgbClr val="0D558B"/>
              </a:solidFill>
              <a:latin typeface="Sitka Text" pitchFamily="2" charset="0"/>
              <a:ea typeface="华文楷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pitchFamily="0" charset="0"/>
                <a:cs typeface="Lucida Sans"/>
              </a:rPr>
              <a:t> The keylogger project demonstrated the capability to effectively capture and log keystrokes in real-time. </a:t>
            </a:r>
            <a:endParaRPr lang="en-US" altLang="zh-CN" sz="1800" b="0" i="0" u="none" strike="noStrike" kern="1200" cap="none" spc="0" baseline="0">
              <a:solidFill>
                <a:srgbClr val="0D558B"/>
              </a:solidFill>
              <a:latin typeface="Sitka Text" pitchFamily="2" charset="0"/>
              <a:ea typeface="华文楷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pitchFamily="0" charset="0"/>
                <a:cs typeface="Lucida Sans"/>
              </a:rPr>
              <a:t> Emphasized the ethical use of keyloggers and the importance of implementing security measures to protect against malicious use. </a:t>
            </a:r>
            <a:endParaRPr lang="en-US" altLang="zh-CN" sz="1800" b="0" i="0" u="none" strike="noStrike" kern="1200" cap="none" spc="0" baseline="0">
              <a:solidFill>
                <a:srgbClr val="0D558B"/>
              </a:solidFill>
              <a:latin typeface="Sitka Text" pitchFamily="2" charset="0"/>
              <a:ea typeface="华文楷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pitchFamily="0" charset="0"/>
                <a:cs typeface="Lucida Sans"/>
              </a:rPr>
              <a:t>Real-time keylogging with start and stop functionality controlled via a simple GUI</a:t>
            </a:r>
            <a:endParaRPr lang="zh-CN" altLang="en-US" sz="1800" b="0" i="0" u="none" strike="noStrike" kern="1200" cap="none" spc="0" baseline="0">
              <a:solidFill>
                <a:srgbClr val="0D558B"/>
              </a:solidFill>
              <a:latin typeface="Sitka Text" pitchFamily="2" charset="0"/>
              <a:ea typeface="华文楷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2868736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曲线"/>
          <p:cNvSpPr>
            <a:spLocks/>
          </p:cNvSpPr>
          <p:nvPr/>
        </p:nvSpPr>
        <p:spPr>
          <a:xfrm rot="0">
            <a:off x="-29497" y="5205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  <p:txBody>
          <a:bodyPr vert="horz" wrap="square" lIns="0" tIns="0" rIns="0" bIns="0" anchor="ctr" anchorCtr="1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600" b="0" i="0" u="none" strike="noStrike" kern="1200" cap="none" spc="0" baseline="0">
                <a:solidFill>
                  <a:srgbClr val="484090"/>
                </a:solidFill>
                <a:latin typeface="Sitka Heading" pitchFamily="2" charset="0"/>
                <a:ea typeface="华文楷体" pitchFamily="0" charset="0"/>
                <a:cs typeface="Candara" pitchFamily="0" charset="0"/>
              </a:rPr>
              <a:t>KEY LOGGERS </a:t>
            </a:r>
            <a:endParaRPr lang="en-US" altLang="zh-CN" sz="6600" b="0" i="0" u="none" strike="noStrike" kern="1200" cap="none" spc="0" baseline="0">
              <a:solidFill>
                <a:srgbClr val="484090"/>
              </a:solidFill>
              <a:latin typeface="Sitka Heading" pitchFamily="2" charset="0"/>
              <a:ea typeface="华文楷体" pitchFamily="0" charset="0"/>
              <a:cs typeface="Candar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600" b="0" i="0" u="none" strike="noStrike" kern="1200" cap="none" spc="0" baseline="0">
                <a:solidFill>
                  <a:srgbClr val="484090"/>
                </a:solidFill>
                <a:latin typeface="Sitka Heading" pitchFamily="2" charset="0"/>
                <a:ea typeface="华文楷体" pitchFamily="0" charset="0"/>
                <a:cs typeface="Candara" pitchFamily="0" charset="0"/>
              </a:rPr>
              <a:t>AND SECURITY</a:t>
            </a:r>
            <a:endParaRPr lang="zh-CN" altLang="en-US" sz="6600" b="0" i="0" u="none" strike="noStrike" kern="1200" cap="none" spc="0" baseline="0">
              <a:solidFill>
                <a:srgbClr val="484090"/>
              </a:solidFill>
              <a:latin typeface="Sitka Heading" pitchFamily="2" charset="0"/>
              <a:ea typeface="华文楷体" pitchFamily="0" charset="0"/>
              <a:cs typeface="Candara" pitchFamily="0" charset="0"/>
            </a:endParaRPr>
          </a:p>
        </p:txBody>
      </p:sp>
      <p:grpSp>
        <p:nvGrpSpPr>
          <p:cNvPr id="69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0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BA68B8"/>
              </a:solidFill>
              <a:prstDash val="solid"/>
              <a:round/>
            </a:ln>
          </p:spPr>
        </p:sp>
        <p:sp>
          <p:nvSpPr>
            <p:cNvPr id="61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BA68B8"/>
              </a:solidFill>
              <a:prstDash val="solid"/>
              <a:round/>
            </a:ln>
          </p:spPr>
        </p:sp>
        <p:sp>
          <p:nvSpPr>
            <p:cNvPr id="62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E7CDE7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3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BA68B8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4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52EB0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752EB0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D664D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92278F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2278F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664D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664D3"/>
          </a:solidFill>
          <a:ln cmpd="sng" cap="flat">
            <a:noFill/>
            <a:prstDash val="solid"/>
            <a:miter/>
          </a:ln>
        </p:spPr>
      </p:sp>
      <p:sp>
        <p:nvSpPr>
          <p:cNvPr id="7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29ACF"/>
          </a:solidFill>
          <a:ln cmpd="sng" cap="flat">
            <a:noFill/>
            <a:prstDash val="solid"/>
            <a:miter/>
          </a:ln>
        </p:spPr>
      </p:sp>
      <p:sp>
        <p:nvSpPr>
          <p:cNvPr id="7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39AE4"/>
          </a:solidFill>
          <a:ln cmpd="sng" cap="flat">
            <a:noFill/>
            <a:prstDash val="solid"/>
            <a:miter/>
          </a:ln>
        </p:spPr>
      </p:sp>
      <p:sp>
        <p:nvSpPr>
          <p:cNvPr id="74" name="文本框"/>
          <p:cNvSpPr>
            <a:spLocks noGrp="1"/>
          </p:cNvSpPr>
          <p:nvPr>
            <p:ph type="title"/>
          </p:nvPr>
        </p:nvSpPr>
        <p:spPr>
          <a:xfrm rot="0">
            <a:off x="3940450" y="2349244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1200" cap="none" spc="5" baseline="0">
                <a:solidFill>
                  <a:schemeClr val="accent1"/>
                </a:solidFill>
                <a:latin typeface="Candara" pitchFamily="0" charset="0"/>
                <a:ea typeface="华文楷体" pitchFamily="0" charset="0"/>
                <a:cs typeface="Lucida Sans"/>
              </a:rPr>
              <a:t>PROJEC</a:t>
            </a:r>
            <a:r>
              <a:rPr lang="en-US" altLang="zh-CN" sz="4250" b="0" i="0" u="none" strike="noStrike" kern="1200" cap="none" spc="5" baseline="0">
                <a:solidFill>
                  <a:schemeClr val="accent1"/>
                </a:solidFill>
                <a:latin typeface="Candara" pitchFamily="0" charset="0"/>
                <a:ea typeface="华文楷体" pitchFamily="0" charset="0"/>
                <a:cs typeface="Lucida Sans"/>
              </a:rPr>
              <a:t>T TITLE</a:t>
            </a:r>
            <a:endParaRPr lang="zh-CN" altLang="en-US" sz="4250" b="0" i="0" u="none" strike="noStrike" kern="1200" cap="none" spc="0" baseline="0">
              <a:solidFill>
                <a:schemeClr val="accent1"/>
              </a:solidFill>
              <a:latin typeface="Candara" pitchFamily="0" charset="0"/>
              <a:ea typeface="华文楷体" pitchFamily="0" charset="0"/>
              <a:cs typeface="Lucida Sans"/>
            </a:endParaRPr>
          </a:p>
        </p:txBody>
      </p:sp>
      <p:sp>
        <p:nvSpPr>
          <p:cNvPr id="75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Candara" pitchFamily="0" charset="0"/>
                <a:ea typeface="华文楷体" pitchFamily="0" charset="0"/>
                <a:cs typeface="Candara" pitchFamily="0" charset="0"/>
              </a:rPr>
              <a:t>2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Candara" pitchFamily="0" charset="0"/>
              <a:ea typeface="华文楷体" pitchFamily="0" charset="0"/>
              <a:cs typeface="Candara" pitchFamily="0" charset="0"/>
            </a:endParaRPr>
          </a:p>
        </p:txBody>
      </p:sp>
      <p:grpSp>
        <p:nvGrpSpPr>
          <p:cNvPr id="78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7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79" name="矩形"/>
          <p:cNvSpPr>
            <a:spLocks/>
          </p:cNvSpPr>
          <p:nvPr/>
        </p:nvSpPr>
        <p:spPr>
          <a:xfrm rot="0">
            <a:off x="739774" y="6473336"/>
            <a:ext cx="1798955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楷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28345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gradFill>
          <a:gsLst>
            <a:gs pos="0">
              <a:srgbClr val="D4CFD5"/>
            </a:gs>
            <a:gs pos="100000">
              <a:srgbClr val="F8F7F9"/>
            </a:gs>
          </a:gsLst>
          <a:path path="rect">
            <a:fillToRect l="100000" t="0" r="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曲线"/>
          <p:cNvSpPr>
            <a:spLocks/>
          </p:cNvSpPr>
          <p:nvPr/>
        </p:nvSpPr>
        <p:spPr>
          <a:xfrm rot="0">
            <a:off x="0" y="-1"/>
            <a:ext cx="12658726" cy="681288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>
              <a:alpha val="74000"/>
            </a:srgbClr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ctr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3200" b="0" i="0" u="none" strike="noStrike" kern="1200" cap="none" spc="0" baseline="0">
                <a:solidFill>
                  <a:srgbClr val="4E1F75"/>
                </a:solidFill>
                <a:latin typeface="Candara" pitchFamily="0" charset="0"/>
                <a:ea typeface="华文楷体" pitchFamily="0" charset="0"/>
                <a:cs typeface="Candara" pitchFamily="0" charset="0"/>
              </a:rPr>
              <a:t>Introduction</a:t>
            </a:r>
            <a:endParaRPr lang="en-US" altLang="zh-CN" sz="3200" b="0" i="0" u="none" strike="noStrike" kern="1200" cap="none" spc="0" baseline="0">
              <a:solidFill>
                <a:srgbClr val="4E1F75"/>
              </a:solidFill>
              <a:latin typeface="Candara" pitchFamily="0" charset="0"/>
              <a:ea typeface="华文楷体" pitchFamily="0" charset="0"/>
              <a:cs typeface="Candara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3200" b="0" i="0" u="none" strike="noStrike" kern="1200" cap="none" spc="0" baseline="0">
                <a:solidFill>
                  <a:srgbClr val="4E1F75"/>
                </a:solidFill>
                <a:latin typeface="Candara" pitchFamily="0" charset="0"/>
                <a:ea typeface="华文楷体" pitchFamily="0" charset="0"/>
                <a:cs typeface="Candara" pitchFamily="0" charset="0"/>
              </a:rPr>
              <a:t>Project statement</a:t>
            </a:r>
            <a:endParaRPr lang="en-US" altLang="zh-CN" sz="3200" b="0" i="0" u="none" strike="noStrike" kern="1200" cap="none" spc="0" baseline="0">
              <a:solidFill>
                <a:srgbClr val="4E1F75"/>
              </a:solidFill>
              <a:latin typeface="Candara" pitchFamily="0" charset="0"/>
              <a:ea typeface="华文楷体" pitchFamily="0" charset="0"/>
              <a:cs typeface="Candara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3200" b="0" i="0" u="none" strike="noStrike" kern="1200" cap="none" spc="0" baseline="0">
                <a:solidFill>
                  <a:srgbClr val="4E1F75"/>
                </a:solidFill>
                <a:latin typeface="Candara" pitchFamily="0" charset="0"/>
                <a:ea typeface="华文楷体" pitchFamily="0" charset="0"/>
                <a:cs typeface="Candara" pitchFamily="0" charset="0"/>
              </a:rPr>
              <a:t>Project overview</a:t>
            </a:r>
            <a:endParaRPr lang="en-US" altLang="zh-CN" sz="3200" b="0" i="0" u="none" strike="noStrike" kern="1200" cap="none" spc="0" baseline="0">
              <a:solidFill>
                <a:srgbClr val="4E1F75"/>
              </a:solidFill>
              <a:latin typeface="Candara" pitchFamily="0" charset="0"/>
              <a:ea typeface="华文楷体" pitchFamily="0" charset="0"/>
              <a:cs typeface="Candara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3200" b="0" i="0" u="none" strike="noStrike" kern="1200" cap="none" spc="0" baseline="0">
                <a:solidFill>
                  <a:srgbClr val="4E1F75"/>
                </a:solidFill>
                <a:latin typeface="Candara" pitchFamily="0" charset="0"/>
                <a:ea typeface="华文楷体" pitchFamily="0" charset="0"/>
                <a:cs typeface="Candara" pitchFamily="0" charset="0"/>
              </a:rPr>
              <a:t>Who are  the end users</a:t>
            </a:r>
            <a:endParaRPr lang="en-US" altLang="zh-CN" sz="3200" b="0" i="0" u="none" strike="noStrike" kern="1200" cap="none" spc="0" baseline="0">
              <a:solidFill>
                <a:srgbClr val="4E1F75"/>
              </a:solidFill>
              <a:latin typeface="Candara" pitchFamily="0" charset="0"/>
              <a:ea typeface="华文楷体" pitchFamily="0" charset="0"/>
              <a:cs typeface="Candara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3200" b="0" i="0" u="none" strike="noStrike" kern="1200" cap="none" spc="0" baseline="0">
                <a:solidFill>
                  <a:srgbClr val="4E1F75"/>
                </a:solidFill>
                <a:latin typeface="Candara" pitchFamily="0" charset="0"/>
                <a:ea typeface="华文楷体" pitchFamily="0" charset="0"/>
                <a:cs typeface="Candara" pitchFamily="0" charset="0"/>
              </a:rPr>
              <a:t>Solution and value proportion</a:t>
            </a:r>
            <a:endParaRPr lang="en-US" altLang="zh-CN" sz="3200" b="0" i="0" u="none" strike="noStrike" kern="1200" cap="none" spc="0" baseline="0">
              <a:solidFill>
                <a:srgbClr val="4E1F75"/>
              </a:solidFill>
              <a:latin typeface="Candara" pitchFamily="0" charset="0"/>
              <a:ea typeface="华文楷体" pitchFamily="0" charset="0"/>
              <a:cs typeface="Candara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3200" b="0" i="0" u="none" strike="noStrike" kern="1200" cap="none" spc="0" baseline="0">
                <a:solidFill>
                  <a:srgbClr val="4E1F75"/>
                </a:solidFill>
                <a:latin typeface="Candara" pitchFamily="0" charset="0"/>
                <a:ea typeface="华文楷体" pitchFamily="0" charset="0"/>
                <a:cs typeface="Candara" pitchFamily="0" charset="0"/>
              </a:rPr>
              <a:t>The “wow” in our solution</a:t>
            </a:r>
            <a:endParaRPr lang="en-US" altLang="zh-CN" sz="3200" b="0" i="0" u="none" strike="noStrike" kern="1200" cap="none" spc="0" baseline="0">
              <a:solidFill>
                <a:srgbClr val="4E1F75"/>
              </a:solidFill>
              <a:latin typeface="Candara" pitchFamily="0" charset="0"/>
              <a:ea typeface="华文楷体" pitchFamily="0" charset="0"/>
              <a:cs typeface="Candara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3200" b="0" i="0" u="none" strike="noStrike" kern="1200" cap="none" spc="0" baseline="0">
                <a:solidFill>
                  <a:srgbClr val="4E1F75"/>
                </a:solidFill>
                <a:latin typeface="Candara" pitchFamily="0" charset="0"/>
                <a:ea typeface="华文楷体" pitchFamily="0" charset="0"/>
                <a:cs typeface="Candara" pitchFamily="0" charset="0"/>
              </a:rPr>
              <a:t>Modelling</a:t>
            </a:r>
            <a:endParaRPr lang="en-US" altLang="zh-CN" sz="3200" b="0" i="0" u="none" strike="noStrike" kern="1200" cap="none" spc="0" baseline="0">
              <a:solidFill>
                <a:srgbClr val="4E1F75"/>
              </a:solidFill>
              <a:latin typeface="Candara" pitchFamily="0" charset="0"/>
              <a:ea typeface="华文楷体" pitchFamily="0" charset="0"/>
              <a:cs typeface="Candara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3200" b="0" i="0" u="none" strike="noStrike" kern="1200" cap="none" spc="0" baseline="0">
                <a:solidFill>
                  <a:srgbClr val="4E1F75"/>
                </a:solidFill>
                <a:latin typeface="Candara" pitchFamily="0" charset="0"/>
                <a:ea typeface="华文楷体" pitchFamily="0" charset="0"/>
                <a:cs typeface="Candara" pitchFamily="0" charset="0"/>
              </a:rPr>
              <a:t>Results</a:t>
            </a:r>
            <a:endParaRPr lang="en-US" altLang="zh-CN" sz="3200" b="0" i="0" u="none" strike="noStrike" kern="1200" cap="none" spc="0" baseline="0">
              <a:solidFill>
                <a:srgbClr val="4E1F75"/>
              </a:solidFill>
              <a:latin typeface="Candara" pitchFamily="0" charset="0"/>
              <a:ea typeface="华文楷体" pitchFamily="0" charset="0"/>
              <a:cs typeface="Candara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3200" b="0" i="0" u="none" strike="noStrike" kern="1200" cap="none" spc="0" baseline="0">
                <a:solidFill>
                  <a:srgbClr val="4E1F75"/>
                </a:solidFill>
                <a:latin typeface="Candara" pitchFamily="0" charset="0"/>
                <a:ea typeface="华文楷体" pitchFamily="0" charset="0"/>
                <a:cs typeface="Candara" pitchFamily="0" charset="0"/>
              </a:rPr>
              <a:t>Conclusion and Q&amp;A</a:t>
            </a:r>
            <a:endParaRPr lang="en-US" altLang="zh-CN" sz="3200" b="0" i="0" u="none" strike="noStrike" kern="1200" cap="none" spc="0" baseline="0">
              <a:solidFill>
                <a:srgbClr val="4E1F75"/>
              </a:solidFill>
              <a:latin typeface="Candara" pitchFamily="0" charset="0"/>
              <a:ea typeface="华文楷体" pitchFamily="0" charset="0"/>
              <a:cs typeface="Candara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ndara" pitchFamily="0" charset="0"/>
              <a:ea typeface="华文楷体" pitchFamily="0" charset="0"/>
              <a:cs typeface="Candara" pitchFamily="0" charset="0"/>
            </a:endParaRPr>
          </a:p>
        </p:txBody>
      </p:sp>
      <p:grpSp>
        <p:nvGrpSpPr>
          <p:cNvPr id="90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1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F0CCF0"/>
              </a:solidFill>
              <a:prstDash val="solid"/>
              <a:round/>
            </a:ln>
          </p:spPr>
        </p:sp>
        <p:sp>
          <p:nvSpPr>
            <p:cNvPr id="82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F0CCF0"/>
              </a:solidFill>
              <a:prstDash val="solid"/>
              <a:round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D29ACF">
                <a:alpha val="36000"/>
              </a:srgbClr>
            </a:solidFill>
            <a:ln cmpd="sng" cap="flat">
              <a:solidFill>
                <a:srgbClr val="F0CCF0"/>
              </a:solidFill>
              <a:prstDash val="solid"/>
              <a:round/>
            </a:ln>
          </p:spPr>
        </p:sp>
        <p:sp>
          <p:nvSpPr>
            <p:cNvPr id="84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D29ACF">
                <a:alpha val="20000"/>
              </a:srgbClr>
            </a:solidFill>
            <a:ln cmpd="sng" cap="flat">
              <a:solidFill>
                <a:srgbClr val="F0CCF0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52EB0">
                <a:alpha val="66000"/>
              </a:srgbClr>
            </a:solidFill>
            <a:ln cmpd="sng" cap="flat">
              <a:solidFill>
                <a:srgbClr val="F0CCF0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752EB0">
                <a:alpha val="50000"/>
              </a:srgbClr>
            </a:solidFill>
            <a:ln cmpd="sng" cap="flat">
              <a:solidFill>
                <a:srgbClr val="F0CCF0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D664D3">
                <a:alpha val="70000"/>
              </a:srgbClr>
            </a:solidFill>
            <a:ln cmpd="sng" cap="flat">
              <a:solidFill>
                <a:srgbClr val="F0CCF0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92278F">
                <a:alpha val="80000"/>
              </a:srgbClr>
            </a:solidFill>
            <a:ln cmpd="sng" cap="flat">
              <a:solidFill>
                <a:srgbClr val="F0CCF0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2278F">
                <a:alpha val="66000"/>
              </a:srgbClr>
            </a:solidFill>
            <a:ln cmpd="sng" cap="flat">
              <a:solidFill>
                <a:srgbClr val="F0CCF0"/>
              </a:solidFill>
              <a:prstDash val="solid"/>
              <a:round/>
            </a:ln>
          </p:spPr>
        </p:sp>
      </p:grpSp>
      <p:sp>
        <p:nvSpPr>
          <p:cNvPr id="9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2278F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2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楷体" pitchFamily="0" charset="0"/>
              <a:cs typeface="Trebuchet MS" pitchFamily="0" charset="0"/>
            </a:endParaRPr>
          </a:p>
        </p:txBody>
      </p:sp>
      <p:sp>
        <p:nvSpPr>
          <p:cNvPr id="93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4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C39AE4"/>
          </a:solidFill>
          <a:ln cmpd="sng" cap="flat">
            <a:noFill/>
            <a:prstDash val="solid"/>
            <a:miter/>
          </a:ln>
        </p:spPr>
      </p:sp>
      <p:grpSp>
        <p:nvGrpSpPr>
          <p:cNvPr id="97" name="组合"/>
          <p:cNvGrpSpPr>
            <a:grpSpLocks/>
          </p:cNvGrpSpPr>
          <p:nvPr/>
        </p:nvGrpSpPr>
        <p:grpSpPr>
          <a:xfrm>
            <a:off x="466725" y="2057400"/>
            <a:ext cx="8337804" cy="4648200"/>
            <a:chOff x="466725" y="2057400"/>
            <a:chExt cx="8337804" cy="4648200"/>
          </a:xfrm>
        </p:grpSpPr>
        <p:pic>
          <p:nvPicPr>
            <p:cNvPr id="9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96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6551898" y="2057400"/>
              <a:ext cx="2252631" cy="371382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98" name="文本框"/>
          <p:cNvSpPr>
            <a:spLocks noGrp="1"/>
          </p:cNvSpPr>
          <p:nvPr>
            <p:ph type="title"/>
          </p:nvPr>
        </p:nvSpPr>
        <p:spPr>
          <a:xfrm rot="0">
            <a:off x="4436133" y="-531483"/>
            <a:ext cx="2357120" cy="5562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25" baseline="0">
                <a:solidFill>
                  <a:schemeClr val="accent1"/>
                </a:solidFill>
                <a:latin typeface="Candara" pitchFamily="0" charset="0"/>
                <a:ea typeface="华文楷体" pitchFamily="0" charset="0"/>
                <a:cs typeface="Lucida Sans"/>
              </a:rPr>
              <a:t>A</a:t>
            </a:r>
            <a:r>
              <a:rPr lang="en-US" altLang="zh-CN" sz="3600" b="0" i="0" u="none" strike="noStrike" kern="1200" cap="none" spc="-5" baseline="0">
                <a:solidFill>
                  <a:schemeClr val="accent1"/>
                </a:solidFill>
                <a:latin typeface="Candara" pitchFamily="0" charset="0"/>
                <a:ea typeface="华文楷体" pitchFamily="0" charset="0"/>
                <a:cs typeface="Lucida Sans"/>
              </a:rPr>
              <a:t>G</a:t>
            </a:r>
            <a:r>
              <a:rPr lang="en-US" altLang="zh-CN" sz="3600" b="0" i="0" u="none" strike="noStrike" kern="1200" cap="none" spc="-35" baseline="0">
                <a:solidFill>
                  <a:schemeClr val="accent1"/>
                </a:solidFill>
                <a:latin typeface="Candara" pitchFamily="0" charset="0"/>
                <a:ea typeface="华文楷体" pitchFamily="0" charset="0"/>
                <a:cs typeface="Lucida Sans"/>
              </a:rPr>
              <a:t>E</a:t>
            </a:r>
            <a:r>
              <a:rPr lang="en-US" altLang="zh-CN" sz="3600" b="0" i="0" u="none" strike="noStrike" kern="1200" cap="none" spc="15" baseline="0">
                <a:solidFill>
                  <a:schemeClr val="accent1"/>
                </a:solidFill>
                <a:latin typeface="Candara" pitchFamily="0" charset="0"/>
                <a:ea typeface="华文楷体" pitchFamily="0" charset="0"/>
                <a:cs typeface="Lucida Sans"/>
              </a:rPr>
              <a:t>N</a:t>
            </a: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Candara" pitchFamily="0" charset="0"/>
                <a:ea typeface="华文楷体" pitchFamily="0" charset="0"/>
                <a:cs typeface="Lucida Sans"/>
              </a:rPr>
              <a:t>DA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Candara" pitchFamily="0" charset="0"/>
              <a:ea typeface="华文楷体" pitchFamily="0" charset="0"/>
              <a:cs typeface="Lucida Sans"/>
            </a:endParaRPr>
          </a:p>
        </p:txBody>
      </p:sp>
      <p:sp>
        <p:nvSpPr>
          <p:cNvPr id="99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Candara" pitchFamily="0" charset="0"/>
                <a:ea typeface="华文楷体" pitchFamily="0" charset="0"/>
                <a:cs typeface="Candara" pitchFamily="0" charset="0"/>
              </a:rPr>
              <a:t>3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Candara" pitchFamily="0" charset="0"/>
              <a:ea typeface="华文楷体" pitchFamily="0" charset="0"/>
              <a:cs typeface="Candar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41356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文本框"/>
          <p:cNvSpPr>
            <a:spLocks noGrp="1"/>
          </p:cNvSpPr>
          <p:nvPr>
            <p:ph type="title"/>
          </p:nvPr>
        </p:nvSpPr>
        <p:spPr>
          <a:xfrm rot="0">
            <a:off x="174030" y="990600"/>
            <a:ext cx="9603276" cy="1049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Sitka Display Semibold" pitchFamily="2" charset="0"/>
                <a:ea typeface="华文楷体" pitchFamily="0" charset="0"/>
                <a:cs typeface="Lucida Sans"/>
              </a:rPr>
              <a:t>Introduction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Sitka Display Semibold" pitchFamily="2" charset="0"/>
              <a:ea typeface="华文楷体" pitchFamily="0" charset="0"/>
              <a:cs typeface="Lucida Sans"/>
            </a:endParaRPr>
          </a:p>
        </p:txBody>
      </p:sp>
      <p:sp>
        <p:nvSpPr>
          <p:cNvPr id="11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Candara" pitchFamily="0" charset="0"/>
                <a:ea typeface="华文楷体" pitchFamily="0" charset="0"/>
                <a:cs typeface="Lucida Sans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Candara" pitchFamily="0" charset="0"/>
                <a:ea typeface="华文楷体" pitchFamily="0" charset="0"/>
                <a:cs typeface="Lucida Sans"/>
              </a:rPr>
              <a:t>keyloggers, also known as “keystroke loggers” These tools record every keystroke a person types on a device, often without their awareness.</a:t>
            </a:r>
            <a:endParaRPr lang="en-US" altLang="zh-CN" sz="1800" b="0" i="0" u="none" strike="noStrike" kern="1200" cap="none" spc="0" baseline="0">
              <a:solidFill>
                <a:srgbClr val="0D558B"/>
              </a:solidFill>
              <a:latin typeface="Candara" pitchFamily="0" charset="0"/>
              <a:ea typeface="华文楷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Candara" pitchFamily="0" charset="0"/>
                <a:ea typeface="华文楷体" pitchFamily="0" charset="0"/>
                <a:cs typeface="Lucida Sans"/>
              </a:rPr>
              <a:t> Keyloggers capture every keystroke entered on a computer or mobile keyboard. Since we interact with devices primarily through keyboards, keyloggers can track a wealth of information, including credit card details, visited websites, and passwords</a:t>
            </a:r>
            <a:endParaRPr lang="en-US" altLang="zh-CN" sz="1800" b="0" i="0" u="none" strike="noStrike" kern="1200" cap="none" spc="0" baseline="0">
              <a:solidFill>
                <a:srgbClr val="0D558B"/>
              </a:solidFill>
              <a:latin typeface="Candara" pitchFamily="0" charset="0"/>
              <a:ea typeface="华文楷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Candara" pitchFamily="0" charset="0"/>
                <a:ea typeface="华文楷体" pitchFamily="0" charset="0"/>
                <a:cs typeface="Lucida Sans"/>
              </a:rPr>
              <a:t>They are often used without the user’s knowledge and can capture sensitive data like login credentials and credit card numbers.</a:t>
            </a:r>
            <a:endParaRPr lang="en-US" altLang="zh-CN" sz="1800" b="0" i="0" u="none" strike="noStrike" kern="1200" cap="none" spc="0" baseline="0">
              <a:solidFill>
                <a:srgbClr val="0D558B"/>
              </a:solidFill>
              <a:latin typeface="Candara" pitchFamily="0" charset="0"/>
              <a:ea typeface="华文楷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Candara" pitchFamily="0" charset="0"/>
                <a:ea typeface="华文楷体" pitchFamily="0" charset="0"/>
                <a:cs typeface="Lucida Sans"/>
              </a:rPr>
              <a:t> Awareness and security measures are crucial to protect against keylogger threats</a:t>
            </a:r>
            <a:endParaRPr lang="en-US" altLang="zh-CN" sz="1800" b="0" i="0" u="none" strike="noStrike" kern="1200" cap="none" spc="0" baseline="0">
              <a:solidFill>
                <a:srgbClr val="0D558B"/>
              </a:solidFill>
              <a:latin typeface="Candara" pitchFamily="0" charset="0"/>
              <a:ea typeface="华文楷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Candara" pitchFamily="0" charset="0"/>
              <a:ea typeface="华文楷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62272974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"/>
          <p:cNvGrpSpPr>
            <a:grpSpLocks/>
          </p:cNvGrpSpPr>
          <p:nvPr/>
        </p:nvGrpSpPr>
        <p:grpSpPr>
          <a:xfrm>
            <a:off x="9286875" y="3407557"/>
            <a:ext cx="2762248" cy="3257550"/>
            <a:chOff x="9286875" y="3407557"/>
            <a:chExt cx="2762248" cy="3257550"/>
          </a:xfrm>
        </p:grpSpPr>
        <p:sp>
          <p:nvSpPr>
            <p:cNvPr id="118" name="曲线"/>
            <p:cNvSpPr>
              <a:spLocks/>
            </p:cNvSpPr>
            <p:nvPr/>
          </p:nvSpPr>
          <p:spPr>
            <a:xfrm rot="0">
              <a:off x="10648949" y="5836433"/>
              <a:ext cx="457198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9" name="曲线"/>
            <p:cNvSpPr>
              <a:spLocks/>
            </p:cNvSpPr>
            <p:nvPr/>
          </p:nvSpPr>
          <p:spPr>
            <a:xfrm rot="0">
              <a:off x="10648949" y="6369831"/>
              <a:ext cx="180974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9286875" y="3407557"/>
              <a:ext cx="2762248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2" name="曲线"/>
          <p:cNvSpPr>
            <a:spLocks/>
          </p:cNvSpPr>
          <p:nvPr/>
        </p:nvSpPr>
        <p:spPr>
          <a:xfrm rot="0">
            <a:off x="9129712" y="167640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E399E1"/>
          </a:solidFill>
          <a:ln cmpd="sng" cap="flat">
            <a:noFill/>
            <a:prstDash val="solid"/>
            <a:miter/>
          </a:ln>
        </p:spPr>
      </p:sp>
      <p:sp>
        <p:nvSpPr>
          <p:cNvPr id="123" name="文本框"/>
          <p:cNvSpPr>
            <a:spLocks noGrp="1"/>
          </p:cNvSpPr>
          <p:nvPr>
            <p:ph type="title"/>
          </p:nvPr>
        </p:nvSpPr>
        <p:spPr>
          <a:xfrm rot="0">
            <a:off x="1451579" y="1020844"/>
            <a:ext cx="9603276" cy="6165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Sitka Display Semibold" pitchFamily="2" charset="0"/>
                <a:ea typeface="华文楷体" pitchFamily="0" charset="0"/>
                <a:cs typeface="Lucida Sans"/>
              </a:rPr>
              <a:t>PROBLEM STATEMENT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Sitka Display Semibold" pitchFamily="2" charset="0"/>
              <a:ea typeface="华文楷体" pitchFamily="0" charset="0"/>
              <a:cs typeface="Lucida Sans"/>
            </a:endParaRPr>
          </a:p>
        </p:txBody>
      </p:sp>
      <p:sp>
        <p:nvSpPr>
          <p:cNvPr id="12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 3" pitchFamily="0" charset="2"/>
              <a:buChar char=""/>
            </a:pPr>
            <a:r>
              <a:rPr lang="en-US" altLang="zh-CN" sz="2000" b="0" i="0" u="none" strike="noStrike" kern="1200" cap="none" spc="0" baseline="0">
                <a:solidFill>
                  <a:srgbClr val="0D558B"/>
                </a:solidFill>
                <a:effectLst>
                  <a:innerShdw blurRad="63500" dir="13500000" dist="50800">
                    <a:srgbClr val="000000">
                      <a:alpha val="50000"/>
                    </a:srgbClr>
                  </a:innerShdw>
                </a:effectLst>
                <a:latin typeface="Sitka Text" pitchFamily="2" charset="0"/>
                <a:ea typeface="华文楷体" pitchFamily="0" charset="0"/>
                <a:cs typeface="Courier New" pitchFamily="0" charset="0"/>
                <a:sym typeface="华文楷体" pitchFamily="0" charset="0"/>
              </a:rPr>
              <a:t>Keyloggers are a significant threat to cybersecurity, leading to unauthorized access to sensitive information , identity theft, and financial fraud.</a:t>
            </a:r>
            <a:endParaRPr lang="en-US" altLang="zh-CN" sz="2000" b="0" i="0" u="none" strike="noStrike" kern="1200" cap="none" spc="0" baseline="0">
              <a:solidFill>
                <a:srgbClr val="0D558B"/>
              </a:solidFill>
              <a:effectLst>
                <a:innerShdw blurRad="63500" dir="13500000" dist="50800">
                  <a:srgbClr val="000000">
                    <a:alpha val="50000"/>
                  </a:srgbClr>
                </a:innerShdw>
              </a:effectLst>
              <a:latin typeface="Sitka Text" pitchFamily="2" charset="0"/>
              <a:ea typeface="华文楷体" pitchFamily="0" charset="0"/>
              <a:cs typeface="Courier New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2000" b="0" i="0" u="none" strike="noStrike" kern="1200" cap="none" spc="0" baseline="0">
              <a:solidFill>
                <a:srgbClr val="0D558B"/>
              </a:solidFill>
              <a:effectLst>
                <a:innerShdw blurRad="63500" dir="13500000" dist="50800">
                  <a:srgbClr val="000000">
                    <a:alpha val="50000"/>
                  </a:srgbClr>
                </a:innerShdw>
              </a:effectLst>
              <a:latin typeface="Sitka Text" pitchFamily="2" charset="0"/>
              <a:ea typeface="华文楷体" pitchFamily="0" charset="0"/>
              <a:cs typeface="Courier New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 3" pitchFamily="0" charset="2"/>
              <a:buChar char=""/>
            </a:pPr>
            <a:r>
              <a:rPr lang="en-US" altLang="zh-CN" sz="2000" b="0" i="0" u="none" strike="noStrike" kern="1200" cap="none" spc="0" baseline="0">
                <a:solidFill>
                  <a:srgbClr val="0D558B"/>
                </a:solidFill>
                <a:effectLst>
                  <a:innerShdw blurRad="63500" dir="13500000" dist="50800">
                    <a:srgbClr val="000000">
                      <a:alpha val="50000"/>
                    </a:srgbClr>
                  </a:innerShdw>
                </a:effectLst>
                <a:latin typeface="Sitka Text" pitchFamily="2" charset="0"/>
                <a:ea typeface="华文楷体" pitchFamily="0" charset="0"/>
                <a:cs typeface="Courier New" pitchFamily="0" charset="0"/>
                <a:sym typeface="华文楷体" pitchFamily="0" charset="0"/>
              </a:rPr>
              <a:t>Affects individuals, businesses, and organizations by compromising data privacy and security</a:t>
            </a:r>
            <a:endParaRPr lang="zh-CN" altLang="en-US" sz="1800" b="0" i="0" u="none" strike="noStrike" kern="1200" cap="none" spc="0" baseline="0">
              <a:solidFill>
                <a:srgbClr val="0D558B"/>
              </a:solidFill>
              <a:latin typeface="Sitka Text" pitchFamily="2" charset="0"/>
              <a:ea typeface="华文楷体" pitchFamily="0" charset="0"/>
              <a:cs typeface="Lucida Sans"/>
            </a:endParaRPr>
          </a:p>
        </p:txBody>
      </p:sp>
      <p:sp>
        <p:nvSpPr>
          <p:cNvPr id="125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Candara" pitchFamily="0" charset="0"/>
                <a:ea typeface="华文楷体" pitchFamily="0" charset="0"/>
                <a:cs typeface="Candara" pitchFamily="0" charset="0"/>
              </a:rPr>
              <a:t>5</a:t>
            </a:fld>
            <a:endParaRPr lang="zh-CN" altLang="en-US" sz="900" b="0" i="0" u="none" strike="noStrike" kern="1200" cap="none" spc="0" baseline="0">
              <a:solidFill>
                <a:schemeClr val="accent1"/>
              </a:solidFill>
              <a:latin typeface="Candara" pitchFamily="0" charset="0"/>
              <a:ea typeface="华文楷体" pitchFamily="0" charset="0"/>
              <a:cs typeface="Candara" pitchFamily="0" charset="0"/>
            </a:endParaRPr>
          </a:p>
        </p:txBody>
      </p:sp>
      <p:pic>
        <p:nvPicPr>
          <p:cNvPr id="12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7" name="矩形"/>
          <p:cNvSpPr>
            <a:spLocks/>
          </p:cNvSpPr>
          <p:nvPr/>
        </p:nvSpPr>
        <p:spPr>
          <a:xfrm rot="0">
            <a:off x="739774" y="6473336"/>
            <a:ext cx="1798955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楷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43276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1458570" y="1066446"/>
            <a:ext cx="9603275" cy="71948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5" baseline="0">
                <a:solidFill>
                  <a:schemeClr val="accent1"/>
                </a:solidFill>
                <a:latin typeface="Sitka Display Semibold" pitchFamily="2" charset="0"/>
                <a:ea typeface="华文楷体" pitchFamily="0" charset="0"/>
                <a:cs typeface="Lucida Sans"/>
              </a:rPr>
              <a:t>PROJECT  O</a:t>
            </a:r>
            <a:r>
              <a:rPr lang="en-US" altLang="zh-CN" sz="3600" b="0" i="0" u="none" strike="noStrike" kern="1200" cap="none" spc="-20" baseline="0">
                <a:solidFill>
                  <a:schemeClr val="accent1"/>
                </a:solidFill>
                <a:latin typeface="Sitka Display Semibold" pitchFamily="2" charset="0"/>
                <a:ea typeface="华文楷体" pitchFamily="0" charset="0"/>
                <a:cs typeface="Lucida Sans"/>
              </a:rPr>
              <a:t>VERVIEW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Sitka Display Semibold" pitchFamily="2" charset="0"/>
              <a:ea typeface="华文楷体" pitchFamily="0" charset="0"/>
              <a:cs typeface="Lucida Sans"/>
            </a:endParaRPr>
          </a:p>
        </p:txBody>
      </p:sp>
      <p:sp>
        <p:nvSpPr>
          <p:cNvPr id="129" name="文本框"/>
          <p:cNvSpPr>
            <a:spLocks noGrp="1"/>
          </p:cNvSpPr>
          <p:nvPr>
            <p:ph type="body" idx="1"/>
          </p:nvPr>
        </p:nvSpPr>
        <p:spPr>
          <a:xfrm rot="0">
            <a:off x="1458570" y="1981200"/>
            <a:ext cx="9603275" cy="34506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altLang="zh-CN" sz="19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pitchFamily="0" charset="0"/>
                <a:cs typeface="Times New Roman" pitchFamily="18" charset="0"/>
              </a:rPr>
              <a:t>Develop a comprehensive understanding of keyloggers, their  type , how to work , and effective security measures to prevent keylogging attacks.</a:t>
            </a:r>
            <a:endParaRPr lang="en-US" altLang="zh-CN" sz="1900" b="0" i="0" u="none" strike="noStrike" kern="1200" cap="none" spc="0" baseline="0">
              <a:solidFill>
                <a:srgbClr val="0D558B"/>
              </a:solidFill>
              <a:latin typeface="Sitka Text" pitchFamily="2" charset="0"/>
              <a:ea typeface="华文楷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altLang="zh-CN" sz="19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pitchFamily="0" charset="0"/>
                <a:cs typeface="Times New Roman" pitchFamily="18" charset="0"/>
              </a:rPr>
              <a:t>Scope: </a:t>
            </a:r>
            <a:endParaRPr lang="en-US" altLang="zh-CN" sz="1900" b="0" i="0" u="none" strike="noStrike" kern="1200" cap="none" spc="0" baseline="0">
              <a:solidFill>
                <a:srgbClr val="0D558B"/>
              </a:solidFill>
              <a:latin typeface="Sitka Text" pitchFamily="2" charset="0"/>
              <a:ea typeface="华文楷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altLang="zh-CN" sz="19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pitchFamily="0" charset="0"/>
                <a:cs typeface="Times New Roman" pitchFamily="18" charset="0"/>
              </a:rPr>
              <a:t>Development Phase:</a:t>
            </a:r>
            <a:endParaRPr lang="en-US" altLang="zh-CN" sz="1900" b="0" i="0" u="none" strike="noStrike" kern="1200" cap="none" spc="0" baseline="0">
              <a:solidFill>
                <a:srgbClr val="0D558B"/>
              </a:solidFill>
              <a:latin typeface="Sitka Text" pitchFamily="2" charset="0"/>
              <a:ea typeface="华文楷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altLang="zh-CN" sz="19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pitchFamily="0" charset="0"/>
                <a:cs typeface="Times New Roman" pitchFamily="18" charset="0"/>
              </a:rPr>
              <a:t>Design and implement a basic keylogger using  programming languages and libraries.</a:t>
            </a:r>
            <a:endParaRPr lang="en-US" altLang="zh-CN" sz="1900" b="0" i="0" u="none" strike="noStrike" kern="1200" cap="none" spc="0" baseline="0">
              <a:solidFill>
                <a:srgbClr val="0D558B"/>
              </a:solidFill>
              <a:latin typeface="Sitka Text" pitchFamily="2" charset="0"/>
              <a:ea typeface="华文楷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altLang="zh-CN" sz="19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pitchFamily="0" charset="0"/>
                <a:cs typeface="Times New Roman" pitchFamily="18" charset="0"/>
              </a:rPr>
              <a:t>Testing Phase:</a:t>
            </a:r>
            <a:endParaRPr lang="en-US" altLang="zh-CN" sz="1900" b="0" i="0" u="none" strike="noStrike" kern="1200" cap="none" spc="0" baseline="0">
              <a:solidFill>
                <a:srgbClr val="0D558B"/>
              </a:solidFill>
              <a:latin typeface="Sitka Text" pitchFamily="2" charset="0"/>
              <a:ea typeface="华文楷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altLang="zh-CN" sz="19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pitchFamily="0" charset="0"/>
                <a:cs typeface="Times New Roman" pitchFamily="18" charset="0"/>
              </a:rPr>
              <a:t>Test the keylogger in a controlled environment to evaluate its functionality.</a:t>
            </a:r>
            <a:endParaRPr lang="en-US" altLang="zh-CN" sz="1900" b="0" i="0" u="none" strike="noStrike" kern="1200" cap="none" spc="0" baseline="0">
              <a:solidFill>
                <a:srgbClr val="0D558B"/>
              </a:solidFill>
              <a:latin typeface="Sitka Text" pitchFamily="2" charset="0"/>
              <a:ea typeface="华文楷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altLang="zh-CN" sz="19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pitchFamily="0" charset="0"/>
                <a:cs typeface="Times New Roman" pitchFamily="18" charset="0"/>
              </a:rPr>
              <a:t>Analysis Phase:</a:t>
            </a:r>
            <a:endParaRPr lang="en-US" altLang="zh-CN" sz="1900" b="0" i="0" u="none" strike="noStrike" kern="1200" cap="none" spc="0" baseline="0">
              <a:solidFill>
                <a:srgbClr val="0D558B"/>
              </a:solidFill>
              <a:latin typeface="Sitka Text" pitchFamily="2" charset="0"/>
              <a:ea typeface="华文楷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altLang="zh-CN" sz="19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pitchFamily="0" charset="0"/>
                <a:cs typeface="Times New Roman" pitchFamily="18" charset="0"/>
              </a:rPr>
              <a:t>Analyze the captured data to understand the keylogger’s effectiveness</a:t>
            </a:r>
            <a:r>
              <a:rPr lang="en-US" altLang="zh-CN" sz="1900" b="0" i="0" u="none" strike="noStrike" kern="1200" cap="none" spc="0" baseline="0">
                <a:solidFill>
                  <a:srgbClr val="0D558B"/>
                </a:solidFill>
                <a:latin typeface="Times New Roman" pitchFamily="18" charset="0"/>
                <a:ea typeface="华文楷体" pitchFamily="0" charset="0"/>
                <a:cs typeface="Times New Roman" pitchFamily="18" charset="0"/>
              </a:rPr>
              <a:t>.</a:t>
            </a:r>
            <a:endParaRPr lang="zh-CN" altLang="en-US" sz="1900" b="0" i="0" u="none" strike="noStrike" kern="1200" cap="none" spc="0" baseline="0">
              <a:solidFill>
                <a:srgbClr val="0D558B"/>
              </a:solidFill>
              <a:latin typeface="Times New Roman" pitchFamily="18" charset="0"/>
              <a:ea typeface="华文楷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62703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文本框"/>
          <p:cNvSpPr>
            <a:spLocks noGrp="1"/>
          </p:cNvSpPr>
          <p:nvPr>
            <p:ph type="title"/>
          </p:nvPr>
        </p:nvSpPr>
        <p:spPr>
          <a:xfrm rot="0">
            <a:off x="1294362" y="1066800"/>
            <a:ext cx="9603276" cy="80936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25" baseline="0">
                <a:solidFill>
                  <a:schemeClr val="accent1"/>
                </a:solidFill>
                <a:latin typeface="Sitka Display Semibold" pitchFamily="2" charset="0"/>
                <a:ea typeface="华文楷体" pitchFamily="0" charset="0"/>
                <a:cs typeface="Lucida Sans"/>
              </a:rPr>
              <a:t>W</a:t>
            </a:r>
            <a:r>
              <a:rPr lang="en-US" altLang="zh-CN" sz="4000" b="0" i="0" u="none" strike="noStrike" kern="1200" cap="none" spc="-20" baseline="0">
                <a:solidFill>
                  <a:schemeClr val="accent1"/>
                </a:solidFill>
                <a:latin typeface="Sitka Display Semibold" pitchFamily="2" charset="0"/>
                <a:ea typeface="华文楷体" pitchFamily="0" charset="0"/>
                <a:cs typeface="Lucida Sans"/>
              </a:rPr>
              <a:t>H</a:t>
            </a:r>
            <a:r>
              <a:rPr lang="en-US" altLang="zh-CN" sz="4000" b="0" i="0" u="none" strike="noStrike" kern="1200" cap="none" spc="20" baseline="0">
                <a:solidFill>
                  <a:schemeClr val="accent1"/>
                </a:solidFill>
                <a:latin typeface="Sitka Display Semibold" pitchFamily="2" charset="0"/>
                <a:ea typeface="华文楷体" pitchFamily="0" charset="0"/>
                <a:cs typeface="Lucida Sans"/>
              </a:rPr>
              <a:t>O</a:t>
            </a:r>
            <a:r>
              <a:rPr lang="en-US" altLang="zh-CN" sz="4000" b="0" i="0" u="none" strike="noStrike" kern="1200" cap="none" spc="-235" baseline="0">
                <a:solidFill>
                  <a:schemeClr val="accent1"/>
                </a:solidFill>
                <a:latin typeface="Sitka Display Semibold" pitchFamily="2" charset="0"/>
                <a:ea typeface="华文楷体" pitchFamily="0" charset="0"/>
                <a:cs typeface="Lucida Sans"/>
              </a:rPr>
              <a:t> </a:t>
            </a:r>
            <a:r>
              <a:rPr lang="en-US" altLang="zh-CN" sz="4000" b="0" i="0" u="none" strike="noStrike" kern="1200" cap="none" spc="-10" baseline="0">
                <a:solidFill>
                  <a:schemeClr val="accent1"/>
                </a:solidFill>
                <a:latin typeface="Sitka Display Semibold" pitchFamily="2" charset="0"/>
                <a:ea typeface="华文楷体" pitchFamily="0" charset="0"/>
                <a:cs typeface="Lucida Sans"/>
              </a:rPr>
              <a:t>AR</a:t>
            </a:r>
            <a:r>
              <a:rPr lang="en-US" altLang="zh-CN" sz="4000" b="0" i="0" u="none" strike="noStrike" kern="1200" cap="none" spc="15" baseline="0">
                <a:solidFill>
                  <a:schemeClr val="accent1"/>
                </a:solidFill>
                <a:latin typeface="Sitka Display Semibold" pitchFamily="2" charset="0"/>
                <a:ea typeface="华文楷体" pitchFamily="0" charset="0"/>
                <a:cs typeface="Lucida Sans"/>
              </a:rPr>
              <a:t>E</a:t>
            </a:r>
            <a:r>
              <a:rPr lang="en-US" altLang="zh-CN" sz="4000" b="0" i="0" u="none" strike="noStrike" kern="1200" cap="none" spc="-35" baseline="0">
                <a:solidFill>
                  <a:schemeClr val="accent1"/>
                </a:solidFill>
                <a:latin typeface="Sitka Display Semibold" pitchFamily="2" charset="0"/>
                <a:ea typeface="华文楷体" pitchFamily="0" charset="0"/>
                <a:cs typeface="Lucida Sans"/>
              </a:rPr>
              <a:t> </a:t>
            </a:r>
            <a:r>
              <a:rPr lang="en-US" altLang="zh-CN" sz="4000" b="0" i="0" u="none" strike="noStrike" kern="1200" cap="none" spc="-10" baseline="0">
                <a:solidFill>
                  <a:schemeClr val="accent1"/>
                </a:solidFill>
                <a:latin typeface="Sitka Display Semibold" pitchFamily="2" charset="0"/>
                <a:ea typeface="华文楷体" pitchFamily="0" charset="0"/>
                <a:cs typeface="Lucida Sans"/>
              </a:rPr>
              <a:t>T</a:t>
            </a:r>
            <a:r>
              <a:rPr lang="en-US" altLang="zh-CN" sz="4000" b="0" i="0" u="none" strike="noStrike" kern="1200" cap="none" spc="-15" baseline="0">
                <a:solidFill>
                  <a:schemeClr val="accent1"/>
                </a:solidFill>
                <a:latin typeface="Sitka Display Semibold" pitchFamily="2" charset="0"/>
                <a:ea typeface="华文楷体" pitchFamily="0" charset="0"/>
                <a:cs typeface="Lucida Sans"/>
              </a:rPr>
              <a:t>H</a:t>
            </a:r>
            <a:r>
              <a:rPr lang="en-US" altLang="zh-CN" sz="4000" b="0" i="0" u="none" strike="noStrike" kern="1200" cap="none" spc="15" baseline="0">
                <a:solidFill>
                  <a:schemeClr val="accent1"/>
                </a:solidFill>
                <a:latin typeface="Sitka Display Semibold" pitchFamily="2" charset="0"/>
                <a:ea typeface="华文楷体" pitchFamily="0" charset="0"/>
                <a:cs typeface="Lucida Sans"/>
              </a:rPr>
              <a:t>E</a:t>
            </a:r>
            <a:r>
              <a:rPr lang="en-US" altLang="zh-CN" sz="4000" b="0" i="0" u="none" strike="noStrike" kern="1200" cap="none" spc="-35" baseline="0">
                <a:solidFill>
                  <a:schemeClr val="accent1"/>
                </a:solidFill>
                <a:latin typeface="Sitka Display Semibold" pitchFamily="2" charset="0"/>
                <a:ea typeface="华文楷体" pitchFamily="0" charset="0"/>
                <a:cs typeface="Lucida Sans"/>
              </a:rPr>
              <a:t> </a:t>
            </a:r>
            <a:r>
              <a:rPr lang="en-US" altLang="zh-CN" sz="4000" b="0" i="0" u="none" strike="noStrike" kern="1200" cap="none" spc="-20" baseline="0">
                <a:solidFill>
                  <a:schemeClr val="accent1"/>
                </a:solidFill>
                <a:latin typeface="Sitka Display Semibold" pitchFamily="2" charset="0"/>
                <a:ea typeface="华文楷体" pitchFamily="0" charset="0"/>
                <a:cs typeface="Lucida Sans"/>
              </a:rPr>
              <a:t>E</a:t>
            </a:r>
            <a:r>
              <a:rPr lang="en-US" altLang="zh-CN" sz="4000" b="0" i="0" u="none" strike="noStrike" kern="1200" cap="none" spc="30" baseline="0">
                <a:solidFill>
                  <a:schemeClr val="accent1"/>
                </a:solidFill>
                <a:latin typeface="Sitka Display Semibold" pitchFamily="2" charset="0"/>
                <a:ea typeface="华文楷体" pitchFamily="0" charset="0"/>
                <a:cs typeface="Lucida Sans"/>
              </a:rPr>
              <a:t>N</a:t>
            </a:r>
            <a:r>
              <a:rPr lang="en-US" altLang="zh-CN" sz="4000" b="0" i="0" u="none" strike="noStrike" kern="1200" cap="none" spc="15" baseline="0">
                <a:solidFill>
                  <a:schemeClr val="accent1"/>
                </a:solidFill>
                <a:latin typeface="Sitka Display Semibold" pitchFamily="2" charset="0"/>
                <a:ea typeface="华文楷体" pitchFamily="0" charset="0"/>
                <a:cs typeface="Lucida Sans"/>
              </a:rPr>
              <a:t>D</a:t>
            </a:r>
            <a:r>
              <a:rPr lang="en-US" altLang="zh-CN" sz="4000" b="0" i="0" u="none" strike="noStrike" kern="1200" cap="none" spc="-45" baseline="0">
                <a:solidFill>
                  <a:schemeClr val="accent1"/>
                </a:solidFill>
                <a:latin typeface="Sitka Display Semibold" pitchFamily="2" charset="0"/>
                <a:ea typeface="华文楷体" pitchFamily="0" charset="0"/>
                <a:cs typeface="Lucida Sans"/>
              </a:rPr>
              <a:t> </a:t>
            </a: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Sitka Display Semibold" pitchFamily="2" charset="0"/>
                <a:ea typeface="华文楷体" pitchFamily="0" charset="0"/>
                <a:cs typeface="Lucida Sans"/>
              </a:rPr>
              <a:t>U</a:t>
            </a:r>
            <a:r>
              <a:rPr lang="en-US" altLang="zh-CN" sz="4000" b="0" i="0" u="none" strike="noStrike" kern="1200" cap="none" spc="10" baseline="0">
                <a:solidFill>
                  <a:schemeClr val="accent1"/>
                </a:solidFill>
                <a:latin typeface="Sitka Display Semibold" pitchFamily="2" charset="0"/>
                <a:ea typeface="华文楷体" pitchFamily="0" charset="0"/>
                <a:cs typeface="Lucida Sans"/>
              </a:rPr>
              <a:t>S</a:t>
            </a:r>
            <a:r>
              <a:rPr lang="en-US" altLang="zh-CN" sz="4000" b="0" i="0" u="none" strike="noStrike" kern="1200" cap="none" spc="-25" baseline="0">
                <a:solidFill>
                  <a:schemeClr val="accent1"/>
                </a:solidFill>
                <a:latin typeface="Sitka Display Semibold" pitchFamily="2" charset="0"/>
                <a:ea typeface="华文楷体" pitchFamily="0" charset="0"/>
                <a:cs typeface="Lucida Sans"/>
              </a:rPr>
              <a:t>E</a:t>
            </a:r>
            <a:r>
              <a:rPr lang="en-US" altLang="zh-CN" sz="4000" b="0" i="0" u="none" strike="noStrike" kern="1200" cap="none" spc="-10" baseline="0">
                <a:solidFill>
                  <a:schemeClr val="accent1"/>
                </a:solidFill>
                <a:latin typeface="Sitka Display Semibold" pitchFamily="2" charset="0"/>
                <a:ea typeface="华文楷体" pitchFamily="0" charset="0"/>
                <a:cs typeface="Lucida Sans"/>
              </a:rPr>
              <a:t>R</a:t>
            </a:r>
            <a:r>
              <a:rPr lang="en-US" altLang="zh-CN" sz="4000" b="0" i="0" u="none" strike="noStrike" kern="1200" cap="none" spc="5" baseline="0">
                <a:solidFill>
                  <a:schemeClr val="accent1"/>
                </a:solidFill>
                <a:latin typeface="Sitka Display Semibold" pitchFamily="2" charset="0"/>
                <a:ea typeface="华文楷体" pitchFamily="0" charset="0"/>
                <a:cs typeface="Lucida Sans"/>
              </a:rPr>
              <a:t>S?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Sitka Display Semibold" pitchFamily="2" charset="0"/>
              <a:ea typeface="华文楷体" pitchFamily="0" charset="0"/>
              <a:cs typeface="Lucida Sans"/>
            </a:endParaRPr>
          </a:p>
        </p:txBody>
      </p:sp>
      <p:sp>
        <p:nvSpPr>
          <p:cNvPr id="131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20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pitchFamily="0" charset="0"/>
                <a:cs typeface="Courier New" pitchFamily="0" charset="0"/>
                <a:sym typeface="华文楷体" pitchFamily="0" charset="0"/>
              </a:rPr>
              <a:t>End users are the individuals within an organization who interact with various digital platforms, applications, and devices daily. They are often the first line of defense against cyber threats</a:t>
            </a:r>
            <a:endParaRPr lang="zh-CN" altLang="en-US" sz="1800" b="0" i="0" u="none" strike="noStrike" kern="1200" cap="none" spc="0" baseline="0">
              <a:solidFill>
                <a:srgbClr val="0D558B"/>
              </a:solidFill>
              <a:latin typeface="Sitka Text" pitchFamily="2" charset="0"/>
              <a:ea typeface="华文楷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2680470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0013" y="1804986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矩形"/>
          <p:cNvSpPr>
            <a:spLocks/>
          </p:cNvSpPr>
          <p:nvPr/>
        </p:nvSpPr>
        <p:spPr>
          <a:xfrm rot="0">
            <a:off x="1600200" y="457200"/>
            <a:ext cx="8839199" cy="577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-40" baseline="0">
                <a:solidFill>
                  <a:schemeClr val="tx1"/>
                </a:solidFill>
                <a:latin typeface="Sitka Display Semibold" pitchFamily="2" charset="0"/>
                <a:ea typeface="华文楷体" pitchFamily="0" charset="0"/>
                <a:cs typeface="Candara" pitchFamily="0" charset="0"/>
              </a:rPr>
              <a:t>Y</a:t>
            </a:r>
            <a:r>
              <a:rPr lang="en-US" altLang="zh-CN" sz="3200" b="0" i="0" u="none" strike="noStrike" kern="1200" cap="none" spc="10" baseline="0">
                <a:solidFill>
                  <a:schemeClr val="tx1"/>
                </a:solidFill>
                <a:latin typeface="Sitka Display Semibold" pitchFamily="2" charset="0"/>
                <a:ea typeface="华文楷体" pitchFamily="0" charset="0"/>
                <a:cs typeface="Candara" pitchFamily="0" charset="0"/>
              </a:rPr>
              <a:t>O</a:t>
            </a:r>
            <a:r>
              <a:rPr lang="en-US" altLang="zh-CN" sz="3200" b="0" i="0" u="none" strike="noStrike" kern="1200" cap="none" spc="25" baseline="0">
                <a:solidFill>
                  <a:schemeClr val="tx1"/>
                </a:solidFill>
                <a:latin typeface="Sitka Display Semibold" pitchFamily="2" charset="0"/>
                <a:ea typeface="华文楷体" pitchFamily="0" charset="0"/>
                <a:cs typeface="Candara" pitchFamily="0" charset="0"/>
              </a:rPr>
              <a:t>U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Sitka Display Semibold" pitchFamily="2" charset="0"/>
                <a:ea typeface="华文楷体" pitchFamily="0" charset="0"/>
                <a:cs typeface="Candara" pitchFamily="0" charset="0"/>
              </a:rPr>
              <a:t>R</a:t>
            </a:r>
            <a:r>
              <a:rPr lang="en-US" altLang="zh-CN" sz="3200" b="0" i="0" u="none" strike="noStrike" kern="1200" cap="none" spc="5" baseline="0">
                <a:solidFill>
                  <a:schemeClr val="tx1"/>
                </a:solidFill>
                <a:latin typeface="Sitka Display Semibold" pitchFamily="2" charset="0"/>
                <a:ea typeface="华文楷体" pitchFamily="0" charset="0"/>
                <a:cs typeface="Candara" pitchFamily="0" charset="0"/>
              </a:rPr>
              <a:t> </a:t>
            </a:r>
            <a:r>
              <a:rPr lang="en-US" altLang="zh-CN" sz="3200" b="0" i="0" u="none" strike="noStrike" kern="1200" cap="none" spc="25" baseline="0">
                <a:solidFill>
                  <a:schemeClr val="tx1"/>
                </a:solidFill>
                <a:latin typeface="Sitka Display Semibold" pitchFamily="2" charset="0"/>
                <a:ea typeface="华文楷体" pitchFamily="0" charset="0"/>
                <a:cs typeface="Candara" pitchFamily="0" charset="0"/>
              </a:rPr>
              <a:t>S</a:t>
            </a:r>
            <a:r>
              <a:rPr lang="en-US" altLang="zh-CN" sz="3200" b="0" i="0" u="none" strike="noStrike" kern="1200" cap="none" spc="10" baseline="0">
                <a:solidFill>
                  <a:schemeClr val="tx1"/>
                </a:solidFill>
                <a:latin typeface="Sitka Display Semibold" pitchFamily="2" charset="0"/>
                <a:ea typeface="华文楷体" pitchFamily="0" charset="0"/>
                <a:cs typeface="Candara" pitchFamily="0" charset="0"/>
              </a:rPr>
              <a:t>O</a:t>
            </a:r>
            <a:r>
              <a:rPr lang="en-US" altLang="zh-CN" sz="3200" b="0" i="0" u="none" strike="noStrike" kern="1200" cap="none" spc="25" baseline="0">
                <a:solidFill>
                  <a:schemeClr val="tx1"/>
                </a:solidFill>
                <a:latin typeface="Sitka Display Semibold" pitchFamily="2" charset="0"/>
                <a:ea typeface="华文楷体" pitchFamily="0" charset="0"/>
                <a:cs typeface="Candara" pitchFamily="0" charset="0"/>
              </a:rPr>
              <a:t>LU</a:t>
            </a:r>
            <a:r>
              <a:rPr lang="en-US" altLang="zh-CN" sz="3200" b="0" i="0" u="none" strike="noStrike" kern="1200" cap="none" spc="-35" baseline="0">
                <a:solidFill>
                  <a:schemeClr val="tx1"/>
                </a:solidFill>
                <a:latin typeface="Sitka Display Semibold" pitchFamily="2" charset="0"/>
                <a:ea typeface="华文楷体" pitchFamily="0" charset="0"/>
                <a:cs typeface="Candara" pitchFamily="0" charset="0"/>
              </a:rPr>
              <a:t>T</a:t>
            </a:r>
            <a:r>
              <a:rPr lang="en-US" altLang="zh-CN" sz="3200" b="0" i="0" u="none" strike="noStrike" kern="1200" cap="none" spc="-30" baseline="0">
                <a:solidFill>
                  <a:schemeClr val="tx1"/>
                </a:solidFill>
                <a:latin typeface="Sitka Display Semibold" pitchFamily="2" charset="0"/>
                <a:ea typeface="华文楷体" pitchFamily="0" charset="0"/>
                <a:cs typeface="Candara" pitchFamily="0" charset="0"/>
              </a:rPr>
              <a:t>I</a:t>
            </a:r>
            <a:r>
              <a:rPr lang="en-US" altLang="zh-CN" sz="3200" b="0" i="0" u="none" strike="noStrike" kern="1200" cap="none" spc="10" baseline="0">
                <a:solidFill>
                  <a:schemeClr val="tx1"/>
                </a:solidFill>
                <a:latin typeface="Sitka Display Semibold" pitchFamily="2" charset="0"/>
                <a:ea typeface="华文楷体" pitchFamily="0" charset="0"/>
                <a:cs typeface="Candara" pitchFamily="0" charset="0"/>
              </a:rPr>
              <a:t>O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Sitka Display Semibold" pitchFamily="2" charset="0"/>
                <a:ea typeface="华文楷体" pitchFamily="0" charset="0"/>
                <a:cs typeface="Candara" pitchFamily="0" charset="0"/>
              </a:rPr>
              <a:t>N</a:t>
            </a:r>
            <a:r>
              <a:rPr lang="en-US" altLang="zh-CN" sz="3200" b="0" i="0" u="none" strike="noStrike" kern="1200" cap="none" spc="-345" baseline="0">
                <a:solidFill>
                  <a:schemeClr val="tx1"/>
                </a:solidFill>
                <a:latin typeface="Sitka Display Semibold" pitchFamily="2" charset="0"/>
                <a:ea typeface="华文楷体" pitchFamily="0" charset="0"/>
                <a:cs typeface="Candara" pitchFamily="0" charset="0"/>
              </a:rPr>
              <a:t> </a:t>
            </a:r>
            <a:r>
              <a:rPr lang="en-US" altLang="zh-CN" sz="3200" b="0" i="0" u="none" strike="noStrike" kern="1200" cap="none" spc="-35" baseline="0">
                <a:solidFill>
                  <a:schemeClr val="tx1"/>
                </a:solidFill>
                <a:latin typeface="Sitka Display Semibold" pitchFamily="2" charset="0"/>
                <a:ea typeface="华文楷体" pitchFamily="0" charset="0"/>
                <a:cs typeface="Candara" pitchFamily="0" charset="0"/>
              </a:rPr>
              <a:t>A</a:t>
            </a:r>
            <a:r>
              <a:rPr lang="en-US" altLang="zh-CN" sz="3200" b="0" i="0" u="none" strike="noStrike" kern="1200" cap="none" spc="-5" baseline="0">
                <a:solidFill>
                  <a:schemeClr val="tx1"/>
                </a:solidFill>
                <a:latin typeface="Sitka Display Semibold" pitchFamily="2" charset="0"/>
                <a:ea typeface="华文楷体" pitchFamily="0" charset="0"/>
                <a:cs typeface="Candara" pitchFamily="0" charset="0"/>
              </a:rPr>
              <a:t>N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Sitka Display Semibold" pitchFamily="2" charset="0"/>
                <a:ea typeface="华文楷体" pitchFamily="0" charset="0"/>
                <a:cs typeface="Candara" pitchFamily="0" charset="0"/>
              </a:rPr>
              <a:t>D</a:t>
            </a:r>
            <a:r>
              <a:rPr lang="en-US" altLang="zh-CN" sz="3200" b="0" i="0" u="none" strike="noStrike" kern="1200" cap="none" spc="35" baseline="0">
                <a:solidFill>
                  <a:schemeClr val="tx1"/>
                </a:solidFill>
                <a:latin typeface="Sitka Display Semibold" pitchFamily="2" charset="0"/>
                <a:ea typeface="华文楷体" pitchFamily="0" charset="0"/>
                <a:cs typeface="Candara" pitchFamily="0" charset="0"/>
              </a:rPr>
              <a:t> </a:t>
            </a:r>
            <a:r>
              <a:rPr lang="en-US" altLang="zh-CN" sz="3200" b="0" i="0" u="none" strike="noStrike" kern="1200" cap="none" spc="-30" baseline="0">
                <a:solidFill>
                  <a:schemeClr val="tx1"/>
                </a:solidFill>
                <a:latin typeface="Sitka Display Semibold" pitchFamily="2" charset="0"/>
                <a:ea typeface="华文楷体" pitchFamily="0" charset="0"/>
                <a:cs typeface="Candara" pitchFamily="0" charset="0"/>
              </a:rPr>
              <a:t>I</a:t>
            </a:r>
            <a:r>
              <a:rPr lang="en-US" altLang="zh-CN" sz="3200" b="0" i="0" u="none" strike="noStrike" kern="1200" cap="none" spc="-35" baseline="0">
                <a:solidFill>
                  <a:schemeClr val="tx1"/>
                </a:solidFill>
                <a:latin typeface="Sitka Display Semibold" pitchFamily="2" charset="0"/>
                <a:ea typeface="华文楷体" pitchFamily="0" charset="0"/>
                <a:cs typeface="Candara" pitchFamily="0" charset="0"/>
              </a:rPr>
              <a:t>T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Sitka Display Semibold" pitchFamily="2" charset="0"/>
                <a:ea typeface="华文楷体" pitchFamily="0" charset="0"/>
                <a:cs typeface="Candara" pitchFamily="0" charset="0"/>
              </a:rPr>
              <a:t>S</a:t>
            </a:r>
            <a:r>
              <a:rPr lang="en-US" altLang="zh-CN" sz="3200" b="0" i="0" u="none" strike="noStrike" kern="1200" cap="none" spc="60" baseline="0">
                <a:solidFill>
                  <a:schemeClr val="tx1"/>
                </a:solidFill>
                <a:latin typeface="Sitka Display Semibold" pitchFamily="2" charset="0"/>
                <a:ea typeface="华文楷体" pitchFamily="0" charset="0"/>
                <a:cs typeface="Candara" pitchFamily="0" charset="0"/>
              </a:rPr>
              <a:t> </a:t>
            </a:r>
            <a:r>
              <a:rPr lang="en-US" altLang="zh-CN" sz="3200" b="0" i="0" u="none" strike="noStrike" kern="1200" cap="none" spc="-295" baseline="0">
                <a:solidFill>
                  <a:schemeClr val="tx1"/>
                </a:solidFill>
                <a:latin typeface="Sitka Display Semibold" pitchFamily="2" charset="0"/>
                <a:ea typeface="华文楷体" pitchFamily="0" charset="0"/>
                <a:cs typeface="Candara" pitchFamily="0" charset="0"/>
              </a:rPr>
              <a:t>V</a:t>
            </a:r>
            <a:r>
              <a:rPr lang="en-US" altLang="zh-CN" sz="3200" b="0" i="0" u="none" strike="noStrike" kern="1200" cap="none" spc="-35" baseline="0">
                <a:solidFill>
                  <a:schemeClr val="tx1"/>
                </a:solidFill>
                <a:latin typeface="Sitka Display Semibold" pitchFamily="2" charset="0"/>
                <a:ea typeface="华文楷体" pitchFamily="0" charset="0"/>
                <a:cs typeface="Candara" pitchFamily="0" charset="0"/>
              </a:rPr>
              <a:t>A</a:t>
            </a:r>
            <a:r>
              <a:rPr lang="en-US" altLang="zh-CN" sz="3200" b="0" i="0" u="none" strike="noStrike" kern="1200" cap="none" spc="25" baseline="0">
                <a:solidFill>
                  <a:schemeClr val="tx1"/>
                </a:solidFill>
                <a:latin typeface="Sitka Display Semibold" pitchFamily="2" charset="0"/>
                <a:ea typeface="华文楷体" pitchFamily="0" charset="0"/>
                <a:cs typeface="Candara" pitchFamily="0" charset="0"/>
              </a:rPr>
              <a:t>LU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Sitka Display Semibold" pitchFamily="2" charset="0"/>
                <a:ea typeface="华文楷体" pitchFamily="0" charset="0"/>
                <a:cs typeface="Candara" pitchFamily="0" charset="0"/>
              </a:rPr>
              <a:t>E</a:t>
            </a:r>
            <a:r>
              <a:rPr lang="en-US" altLang="zh-CN" sz="3200" b="0" i="0" u="none" strike="noStrike" kern="1200" cap="none" spc="-65" baseline="0">
                <a:solidFill>
                  <a:schemeClr val="tx1"/>
                </a:solidFill>
                <a:latin typeface="Sitka Display Semibold" pitchFamily="2" charset="0"/>
                <a:ea typeface="华文楷体" pitchFamily="0" charset="0"/>
                <a:cs typeface="Candara" pitchFamily="0" charset="0"/>
              </a:rPr>
              <a:t> </a:t>
            </a:r>
            <a:r>
              <a:rPr lang="en-US" altLang="zh-CN" sz="3200" b="0" i="0" u="none" strike="noStrike" kern="1200" cap="none" spc="-15" baseline="0">
                <a:solidFill>
                  <a:schemeClr val="tx1"/>
                </a:solidFill>
                <a:latin typeface="Sitka Display Semibold" pitchFamily="2" charset="0"/>
                <a:ea typeface="华文楷体" pitchFamily="0" charset="0"/>
                <a:cs typeface="Candara" pitchFamily="0" charset="0"/>
              </a:rPr>
              <a:t>P</a:t>
            </a:r>
            <a:r>
              <a:rPr lang="en-US" altLang="zh-CN" sz="3200" b="0" i="0" u="none" strike="noStrike" kern="1200" cap="none" spc="-30" baseline="0">
                <a:solidFill>
                  <a:schemeClr val="tx1"/>
                </a:solidFill>
                <a:latin typeface="Sitka Display Semibold" pitchFamily="2" charset="0"/>
                <a:ea typeface="华文楷体" pitchFamily="0" charset="0"/>
                <a:cs typeface="Candara" pitchFamily="0" charset="0"/>
              </a:rPr>
              <a:t>R</a:t>
            </a:r>
            <a:r>
              <a:rPr lang="en-US" altLang="zh-CN" sz="3200" b="0" i="0" u="none" strike="noStrike" kern="1200" cap="none" spc="10" baseline="0">
                <a:solidFill>
                  <a:schemeClr val="tx1"/>
                </a:solidFill>
                <a:latin typeface="Sitka Display Semibold" pitchFamily="2" charset="0"/>
                <a:ea typeface="华文楷体" pitchFamily="0" charset="0"/>
                <a:cs typeface="Candara" pitchFamily="0" charset="0"/>
              </a:rPr>
              <a:t>O</a:t>
            </a:r>
            <a:r>
              <a:rPr lang="en-US" altLang="zh-CN" sz="3200" b="0" i="0" u="none" strike="noStrike" kern="1200" cap="none" spc="-15" baseline="0">
                <a:solidFill>
                  <a:schemeClr val="tx1"/>
                </a:solidFill>
                <a:latin typeface="Sitka Display Semibold" pitchFamily="2" charset="0"/>
                <a:ea typeface="华文楷体" pitchFamily="0" charset="0"/>
                <a:cs typeface="Candara" pitchFamily="0" charset="0"/>
              </a:rPr>
              <a:t>P</a:t>
            </a:r>
            <a:r>
              <a:rPr lang="en-US" altLang="zh-CN" sz="3200" b="0" i="0" u="none" strike="noStrike" kern="1200" cap="none" spc="10" baseline="0">
                <a:solidFill>
                  <a:schemeClr val="tx1"/>
                </a:solidFill>
                <a:latin typeface="Sitka Display Semibold" pitchFamily="2" charset="0"/>
                <a:ea typeface="华文楷体" pitchFamily="0" charset="0"/>
                <a:cs typeface="Candara" pitchFamily="0" charset="0"/>
              </a:rPr>
              <a:t>O</a:t>
            </a:r>
            <a:r>
              <a:rPr lang="en-US" altLang="zh-CN" sz="3200" b="0" i="0" u="none" strike="noStrike" kern="1200" cap="none" spc="25" baseline="0">
                <a:solidFill>
                  <a:schemeClr val="tx1"/>
                </a:solidFill>
                <a:latin typeface="Sitka Display Semibold" pitchFamily="2" charset="0"/>
                <a:ea typeface="华文楷体" pitchFamily="0" charset="0"/>
                <a:cs typeface="Candara" pitchFamily="0" charset="0"/>
              </a:rPr>
              <a:t>S</a:t>
            </a:r>
            <a:r>
              <a:rPr lang="en-US" altLang="zh-CN" sz="3200" b="0" i="0" u="none" strike="noStrike" kern="1200" cap="none" spc="-30" baseline="0">
                <a:solidFill>
                  <a:schemeClr val="tx1"/>
                </a:solidFill>
                <a:latin typeface="Sitka Display Semibold" pitchFamily="2" charset="0"/>
                <a:ea typeface="华文楷体" pitchFamily="0" charset="0"/>
                <a:cs typeface="Candara" pitchFamily="0" charset="0"/>
              </a:rPr>
              <a:t>I</a:t>
            </a:r>
            <a:r>
              <a:rPr lang="en-US" altLang="zh-CN" sz="3200" b="0" i="0" u="none" strike="noStrike" kern="1200" cap="none" spc="-35" baseline="0">
                <a:solidFill>
                  <a:schemeClr val="tx1"/>
                </a:solidFill>
                <a:latin typeface="Sitka Display Semibold" pitchFamily="2" charset="0"/>
                <a:ea typeface="华文楷体" pitchFamily="0" charset="0"/>
                <a:cs typeface="Candara" pitchFamily="0" charset="0"/>
              </a:rPr>
              <a:t>T</a:t>
            </a:r>
            <a:r>
              <a:rPr lang="en-US" altLang="zh-CN" sz="3200" b="0" i="0" u="none" strike="noStrike" kern="1200" cap="none" spc="-30" baseline="0">
                <a:solidFill>
                  <a:schemeClr val="tx1"/>
                </a:solidFill>
                <a:latin typeface="Sitka Display Semibold" pitchFamily="2" charset="0"/>
                <a:ea typeface="华文楷体" pitchFamily="0" charset="0"/>
                <a:cs typeface="Candara" pitchFamily="0" charset="0"/>
              </a:rPr>
              <a:t>I</a:t>
            </a:r>
            <a:r>
              <a:rPr lang="en-US" altLang="zh-CN" sz="3200" b="0" i="0" u="none" strike="noStrike" kern="1200" cap="none" spc="10" baseline="0">
                <a:solidFill>
                  <a:schemeClr val="tx1"/>
                </a:solidFill>
                <a:latin typeface="Sitka Display Semibold" pitchFamily="2" charset="0"/>
                <a:ea typeface="华文楷体" pitchFamily="0" charset="0"/>
                <a:cs typeface="Candara" pitchFamily="0" charset="0"/>
              </a:rPr>
              <a:t>O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Sitka Display Semibold" pitchFamily="2" charset="0"/>
                <a:ea typeface="华文楷体" pitchFamily="0" charset="0"/>
                <a:cs typeface="Candara" pitchFamily="0" charset="0"/>
              </a:rPr>
              <a:t>N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Sitka Display Semibold" pitchFamily="2" charset="0"/>
              <a:ea typeface="华文楷体" pitchFamily="0" charset="0"/>
              <a:cs typeface="Candara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3048000" y="1219200"/>
            <a:ext cx="7845104" cy="39303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ts val="25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84090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Sitka Subheading" pitchFamily="2" charset="0"/>
                <a:ea typeface="华文楷体" pitchFamily="0" charset="0"/>
                <a:cs typeface="Candara" pitchFamily="0" charset="0"/>
              </a:rPr>
              <a:t>Creation for Educational and Defensive Purposes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Open Sans" pitchFamily="0" charset="0"/>
                <a:ea typeface="华文楷体" pitchFamily="0" charset="0"/>
                <a:cs typeface="Candara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Open Sans" pitchFamily="0" charset="0"/>
              <a:ea typeface="华文楷体" pitchFamily="0" charset="0"/>
              <a:cs typeface="Candara" pitchFamily="0" charset="0"/>
            </a:endParaRPr>
          </a:p>
          <a:p>
            <a:pPr lvl="1" marL="388366" indent="-194183" algn="l">
              <a:lnSpc>
                <a:spcPts val="2519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1B3A7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Sitka Subheading Semibold" pitchFamily="2" charset="0"/>
                <a:ea typeface="华文楷体" pitchFamily="0" charset="0"/>
                <a:cs typeface="Candara" pitchFamily="0" charset="0"/>
              </a:rPr>
              <a:t>Purpose</a:t>
            </a:r>
            <a:r>
              <a:rPr lang="en-US" altLang="zh-CN" sz="1800" b="0" i="0" u="none" strike="noStrike" kern="1200" cap="none" spc="0" baseline="0">
                <a:solidFill>
                  <a:srgbClr val="1B3A7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Sitka Text" pitchFamily="2" charset="0"/>
                <a:ea typeface="华文楷体" pitchFamily="0" charset="0"/>
                <a:cs typeface="Candara" pitchFamily="0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Sitka Text" pitchFamily="2" charset="0"/>
                <a:ea typeface="华文楷体" pitchFamily="0" charset="0"/>
                <a:cs typeface="Candara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Sitka Text" pitchFamily="2" charset="0"/>
                <a:ea typeface="华文楷体" pitchFamily="0" charset="0"/>
                <a:cs typeface="Candara" pitchFamily="0" charset="0"/>
              </a:rPr>
              <a:t>An ethical keylogger is designed to be used as a tool for educational and defensive cybersecurity purposes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Open Sans" pitchFamily="0" charset="0"/>
                <a:ea typeface="华文楷体" pitchFamily="0" charset="0"/>
                <a:cs typeface="Candara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rgbClr val="0D558B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Open Sans" pitchFamily="0" charset="0"/>
              <a:ea typeface="华文楷体" pitchFamily="0" charset="0"/>
              <a:cs typeface="Candara" pitchFamily="0" charset="0"/>
            </a:endParaRPr>
          </a:p>
          <a:p>
            <a:pPr lvl="1" marL="388366" indent="-194183" algn="l">
              <a:lnSpc>
                <a:spcPts val="2519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1B3A7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Sitka Subheading Semibold" pitchFamily="2" charset="0"/>
                <a:ea typeface="华文楷体" pitchFamily="0" charset="0"/>
                <a:cs typeface="Candara" pitchFamily="0" charset="0"/>
              </a:rPr>
              <a:t>Educational </a:t>
            </a:r>
            <a:r>
              <a:rPr lang="en-US" altLang="zh-CN" sz="1800" b="0" i="0" u="none" strike="noStrike" kern="1200" cap="none" spc="0" baseline="0">
                <a:solidFill>
                  <a:srgbClr val="1B3A7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Sitka Subheading Semibold" pitchFamily="2" charset="0"/>
                <a:ea typeface="华文楷体" pitchFamily="0" charset="0"/>
                <a:cs typeface="Candara" pitchFamily="0" charset="0"/>
              </a:rPr>
              <a:t>Use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Open Sans" pitchFamily="0" charset="0"/>
                <a:ea typeface="华文楷体" pitchFamily="0" charset="0"/>
                <a:cs typeface="Candara" pitchFamily="0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Sitka Text" pitchFamily="2" charset="0"/>
                <a:ea typeface="华文楷体" pitchFamily="0" charset="0"/>
                <a:cs typeface="Candara" pitchFamily="0" charset="0"/>
              </a:rPr>
              <a:t>Demonstrates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Sitka Text" pitchFamily="2" charset="0"/>
                <a:ea typeface="华文楷体" pitchFamily="0" charset="0"/>
                <a:cs typeface="Candara" pitchFamily="0" charset="0"/>
              </a:rPr>
              <a:t> how keyloggers operate, providing insights into their mechanisms and behaviors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Open Sans" pitchFamily="0" charset="0"/>
                <a:ea typeface="华文楷体" pitchFamily="0" charset="0"/>
                <a:cs typeface="Candara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Open Sans" pitchFamily="0" charset="0"/>
              <a:ea typeface="华文楷体" pitchFamily="0" charset="0"/>
              <a:cs typeface="Candara" pitchFamily="0" charset="0"/>
            </a:endParaRPr>
          </a:p>
          <a:p>
            <a:pPr lvl="1" marL="388366" indent="-194183" algn="l">
              <a:lnSpc>
                <a:spcPts val="2519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1B3A7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Sitka Subheading Semibold" pitchFamily="2" charset="0"/>
                <a:ea typeface="华文楷体" pitchFamily="0" charset="0"/>
                <a:cs typeface="Candara" pitchFamily="0" charset="0"/>
              </a:rPr>
              <a:t>Defensive </a:t>
            </a:r>
            <a:r>
              <a:rPr lang="en-US" altLang="zh-CN" sz="1800" b="0" i="0" u="none" strike="noStrike" kern="1200" cap="none" spc="0" baseline="0">
                <a:solidFill>
                  <a:srgbClr val="1B3A7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Sitka Subheading Semibold" pitchFamily="2" charset="0"/>
                <a:ea typeface="华文楷体" pitchFamily="0" charset="0"/>
                <a:cs typeface="Candara" pitchFamily="0" charset="0"/>
              </a:rPr>
              <a:t>Use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Open Sans" pitchFamily="0" charset="0"/>
                <a:ea typeface="华文楷体" pitchFamily="0" charset="0"/>
                <a:cs typeface="Candara" pitchFamily="0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Sitka Text" pitchFamily="2" charset="0"/>
                <a:ea typeface="华文楷体" pitchFamily="0" charset="0"/>
                <a:cs typeface="Candara" pitchFamily="0" charset="0"/>
              </a:rPr>
              <a:t>Assists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Sitka Text" pitchFamily="2" charset="0"/>
                <a:ea typeface="华文楷体" pitchFamily="0" charset="0"/>
                <a:cs typeface="Candara" pitchFamily="0" charset="0"/>
              </a:rPr>
              <a:t> in developing robust security measures by understanding potential vulnerabilities exploited by malicious keyloggers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rebuchet MS" pitchFamily="0" charset="0"/>
                <a:ea typeface="华文楷体" pitchFamily="0" charset="0"/>
                <a:cs typeface="Candara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rgbClr val="0D558B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rebuchet MS" pitchFamily="0" charset="0"/>
              <a:ea typeface="华文楷体" pitchFamily="0" charset="0"/>
              <a:cs typeface="Candara" pitchFamily="0" charset="0"/>
            </a:endParaRPr>
          </a:p>
          <a:p>
            <a:pPr marL="0" indent="0" algn="l">
              <a:lnSpc>
                <a:spcPts val="25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84090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Sitka Subheading" pitchFamily="2" charset="0"/>
                <a:ea typeface="华文楷体" pitchFamily="0" charset="0"/>
                <a:cs typeface="Candara" pitchFamily="0" charset="0"/>
              </a:rPr>
              <a:t>Defensive Strategies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Open Sans" pitchFamily="0" charset="0"/>
                <a:ea typeface="华文楷体" pitchFamily="0" charset="0"/>
                <a:cs typeface="Candara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Open Sans" pitchFamily="0" charset="0"/>
              <a:ea typeface="华文楷体" pitchFamily="0" charset="0"/>
              <a:cs typeface="Candara" pitchFamily="0" charset="0"/>
            </a:endParaRPr>
          </a:p>
          <a:p>
            <a:pPr lvl="1" marL="388366" indent="-194183" algn="l">
              <a:lnSpc>
                <a:spcPts val="2519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1B3A7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Sitka Subheading Semibold" pitchFamily="2" charset="0"/>
                <a:ea typeface="华文楷体" pitchFamily="0" charset="0"/>
                <a:cs typeface="Candara" pitchFamily="0" charset="0"/>
              </a:rPr>
              <a:t>Building </a:t>
            </a:r>
            <a:r>
              <a:rPr lang="en-US" altLang="zh-CN" sz="1800" b="0" i="0" u="none" strike="noStrike" kern="1200" cap="none" spc="0" baseline="0">
                <a:solidFill>
                  <a:srgbClr val="1B3A7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Sitka Subheading Semibold" pitchFamily="2" charset="0"/>
                <a:ea typeface="华文楷体" pitchFamily="0" charset="0"/>
                <a:cs typeface="Candara" pitchFamily="0" charset="0"/>
              </a:rPr>
              <a:t>Resilience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Sitka Subheading Semibold" pitchFamily="2" charset="0"/>
                <a:ea typeface="华文楷体" pitchFamily="0" charset="0"/>
                <a:cs typeface="Candara" pitchFamily="0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Sitka Text" pitchFamily="2" charset="0"/>
                <a:ea typeface="华文楷体" pitchFamily="0" charset="0"/>
                <a:cs typeface="Candara" pitchFamily="0" charset="0"/>
              </a:rPr>
              <a:t>Helps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Sitka Text" pitchFamily="2" charset="0"/>
                <a:ea typeface="华文楷体" pitchFamily="0" charset="0"/>
                <a:cs typeface="Candara" pitchFamily="0" charset="0"/>
              </a:rPr>
              <a:t> in creating more resilient security systems by knowing the tactics and techniques used by attackers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Open Sans" pitchFamily="0" charset="0"/>
                <a:ea typeface="华文楷体" pitchFamily="0" charset="0"/>
                <a:cs typeface="Candara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rgbClr val="0D558B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Open Sans" pitchFamily="0" charset="0"/>
              <a:ea typeface="华文楷体" pitchFamily="0" charset="0"/>
              <a:cs typeface="Candara" pitchFamily="0" charset="0"/>
            </a:endParaRPr>
          </a:p>
          <a:p>
            <a:pPr lvl="1" marL="388366" indent="-194183" algn="l">
              <a:lnSpc>
                <a:spcPts val="2519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1B3A7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Sitka Subheading Semibold" pitchFamily="2" charset="0"/>
                <a:ea typeface="华文楷体" pitchFamily="0" charset="0"/>
                <a:cs typeface="Candara" pitchFamily="0" charset="0"/>
              </a:rPr>
              <a:t>Enhanced </a:t>
            </a:r>
            <a:r>
              <a:rPr lang="en-US" altLang="zh-CN" sz="1800" b="0" i="0" u="none" strike="noStrike" kern="1200" cap="none" spc="0" baseline="0">
                <a:solidFill>
                  <a:srgbClr val="1B3A7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Sitka Subheading Semibold" pitchFamily="2" charset="0"/>
                <a:ea typeface="华文楷体" pitchFamily="0" charset="0"/>
                <a:cs typeface="Candara" pitchFamily="0" charset="0"/>
              </a:rPr>
              <a:t>Detection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Open Sans" pitchFamily="0" charset="0"/>
                <a:ea typeface="华文楷体" pitchFamily="0" charset="0"/>
                <a:cs typeface="Candara" pitchFamily="0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Sitka Text" pitchFamily="2" charset="0"/>
                <a:ea typeface="华文楷体" pitchFamily="0" charset="0"/>
                <a:cs typeface="Candara" pitchFamily="0" charset="0"/>
              </a:rPr>
              <a:t>Contributes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Sitka Text" pitchFamily="2" charset="0"/>
                <a:ea typeface="华文楷体" pitchFamily="0" charset="0"/>
                <a:cs typeface="Candara" pitchFamily="0" charset="0"/>
              </a:rPr>
              <a:t> to the development of advanced detection tools and methods to identify and neutralize keyloggers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Open Sans" pitchFamily="0" charset="0"/>
                <a:ea typeface="华文楷体" pitchFamily="0" charset="0"/>
                <a:cs typeface="Candara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rgbClr val="0D558B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Open Sans" pitchFamily="0" charset="0"/>
              <a:ea typeface="华文楷体" pitchFamily="0" charset="0"/>
              <a:cs typeface="Candar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40943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楷体" pitchFamily="0" charset="0"/>
              <a:cs typeface="Trebuchet MS" pitchFamily="0" charset="0"/>
            </a:endParaRPr>
          </a:p>
        </p:txBody>
      </p:sp>
      <p:sp>
        <p:nvSpPr>
          <p:cNvPr id="15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CCF0"/>
          </a:solidFill>
          <a:ln cmpd="sng" cap="flat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39AE4"/>
          </a:solidFill>
          <a:ln cmpd="sng" cap="flat">
            <a:noFill/>
            <a:prstDash val="solid"/>
            <a:miter/>
          </a:ln>
        </p:spPr>
      </p:sp>
      <p:sp>
        <p:nvSpPr>
          <p:cNvPr id="15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664D3"/>
          </a:solidFill>
          <a:ln cmpd="sng" cap="flat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 rot="0">
            <a:off x="2590799" y="820691"/>
            <a:ext cx="754316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ct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1200" cap="none" spc="15" baseline="0">
                <a:solidFill>
                  <a:schemeClr val="accent1"/>
                </a:solidFill>
                <a:latin typeface="Sitka Display Semibold" pitchFamily="2" charset="0"/>
                <a:ea typeface="华文楷体" pitchFamily="0" charset="0"/>
                <a:cs typeface="Lucida Sans"/>
              </a:rPr>
              <a:t>THE</a:t>
            </a:r>
            <a:r>
              <a:rPr lang="en-US" altLang="zh-CN" sz="4250" b="0" i="0" u="none" strike="noStrike" kern="1200" cap="none" spc="20" baseline="0">
                <a:solidFill>
                  <a:schemeClr val="accent1"/>
                </a:solidFill>
                <a:latin typeface="Sitka Display Semibold" pitchFamily="2" charset="0"/>
                <a:ea typeface="华文楷体" pitchFamily="0" charset="0"/>
                <a:cs typeface="Lucida Sans"/>
              </a:rPr>
              <a:t> </a:t>
            </a:r>
            <a:r>
              <a:rPr lang="en-US" altLang="zh-CN" sz="4250" b="0" i="0" u="none" strike="noStrike" kern="1200" cap="none" spc="10" baseline="0">
                <a:solidFill>
                  <a:schemeClr val="accent1"/>
                </a:solidFill>
                <a:latin typeface="Sitka Display Semibold" pitchFamily="2" charset="0"/>
                <a:ea typeface="华文楷体" pitchFamily="0" charset="0"/>
                <a:cs typeface="Lucida Sans"/>
              </a:rPr>
              <a:t>WOW</a:t>
            </a:r>
            <a:r>
              <a:rPr lang="en-US" altLang="zh-CN" sz="4250" b="0" i="0" u="none" strike="noStrike" kern="1200" cap="none" spc="85" baseline="0">
                <a:solidFill>
                  <a:schemeClr val="accent1"/>
                </a:solidFill>
                <a:latin typeface="Sitka Display Semibold" pitchFamily="2" charset="0"/>
                <a:ea typeface="华文楷体" pitchFamily="0" charset="0"/>
                <a:cs typeface="Lucida Sans"/>
              </a:rPr>
              <a:t> </a:t>
            </a:r>
            <a:r>
              <a:rPr lang="en-US" altLang="zh-CN" sz="4250" b="0" i="0" u="none" strike="noStrike" kern="1200" cap="none" spc="10" baseline="0">
                <a:solidFill>
                  <a:schemeClr val="accent1"/>
                </a:solidFill>
                <a:latin typeface="Sitka Display Semibold" pitchFamily="2" charset="0"/>
                <a:ea typeface="华文楷体" pitchFamily="0" charset="0"/>
                <a:cs typeface="Lucida Sans"/>
              </a:rPr>
              <a:t>IN</a:t>
            </a:r>
            <a:r>
              <a:rPr lang="en-US" altLang="zh-CN" sz="4250" b="0" i="0" u="none" strike="noStrike" kern="1200" cap="none" spc="-5" baseline="0">
                <a:solidFill>
                  <a:schemeClr val="accent1"/>
                </a:solidFill>
                <a:latin typeface="Sitka Display Semibold" pitchFamily="2" charset="0"/>
                <a:ea typeface="华文楷体" pitchFamily="0" charset="0"/>
                <a:cs typeface="Lucida Sans"/>
              </a:rPr>
              <a:t> </a:t>
            </a:r>
            <a:r>
              <a:rPr lang="en-US" altLang="zh-CN" sz="4250" b="0" i="0" u="none" strike="noStrike" kern="1200" cap="none" spc="15" baseline="0">
                <a:solidFill>
                  <a:schemeClr val="accent1"/>
                </a:solidFill>
                <a:latin typeface="Sitka Display Semibold" pitchFamily="2" charset="0"/>
                <a:ea typeface="华文楷体" pitchFamily="0" charset="0"/>
                <a:cs typeface="Lucida Sans"/>
              </a:rPr>
              <a:t>YOUR</a:t>
            </a:r>
            <a:r>
              <a:rPr lang="en-US" altLang="zh-CN" sz="4250" b="0" i="0" u="none" strike="noStrike" kern="1200" cap="none" spc="-10" baseline="0">
                <a:solidFill>
                  <a:schemeClr val="accent1"/>
                </a:solidFill>
                <a:latin typeface="Sitka Display Semibold" pitchFamily="2" charset="0"/>
                <a:ea typeface="华文楷体" pitchFamily="0" charset="0"/>
                <a:cs typeface="Lucida Sans"/>
              </a:rPr>
              <a:t> </a:t>
            </a:r>
            <a:r>
              <a:rPr lang="en-US" altLang="zh-CN" sz="4250" b="0" i="0" u="none" strike="noStrike" kern="1200" cap="none" spc="20" baseline="0">
                <a:solidFill>
                  <a:schemeClr val="accent1"/>
                </a:solidFill>
                <a:latin typeface="Sitka Display Semibold" pitchFamily="2" charset="0"/>
                <a:ea typeface="华文楷体" pitchFamily="0" charset="0"/>
                <a:cs typeface="Lucida Sans"/>
              </a:rPr>
              <a:t>SOLUTION</a:t>
            </a:r>
            <a:endParaRPr lang="zh-CN" altLang="en-US" sz="4250" b="0" i="0" u="none" strike="noStrike" kern="1200" cap="none" spc="0" baseline="0">
              <a:solidFill>
                <a:schemeClr val="accent1"/>
              </a:solidFill>
              <a:latin typeface="Sitka Display Semibold" pitchFamily="2" charset="0"/>
              <a:ea typeface="华文楷体" pitchFamily="0" charset="0"/>
              <a:cs typeface="Lucida Sans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楷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楷体" pitchFamily="0" charset="0"/>
              <a:cs typeface="Trebuchet MS" pitchFamily="0" charset="0"/>
            </a:endParaRPr>
          </a:p>
        </p:txBody>
      </p:sp>
      <p:sp>
        <p:nvSpPr>
          <p:cNvPr id="156" name="矩形"/>
          <p:cNvSpPr>
            <a:spLocks/>
          </p:cNvSpPr>
          <p:nvPr/>
        </p:nvSpPr>
        <p:spPr>
          <a:xfrm rot="0">
            <a:off x="3023655" y="2371845"/>
            <a:ext cx="7763558" cy="2225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1" i="0" u="none" strike="noStrike" kern="1200" cap="none" spc="0" baseline="0">
                <a:solidFill>
                  <a:srgbClr val="311730"/>
                </a:solidFill>
                <a:latin typeface="Sitka Text" pitchFamily="2" charset="0"/>
                <a:ea typeface="华文楷体" pitchFamily="0" charset="0"/>
                <a:cs typeface="Courier New" pitchFamily="0" charset="0"/>
                <a:sym typeface="华文楷体" pitchFamily="0" charset="0"/>
              </a:rPr>
              <a:t>Innovative </a:t>
            </a:r>
            <a:r>
              <a:rPr lang="en-US" altLang="zh-CN" sz="1800" b="1" i="0" u="none" strike="noStrike" kern="1200" cap="none" spc="0" baseline="0">
                <a:solidFill>
                  <a:srgbClr val="311730"/>
                </a:solidFill>
                <a:latin typeface="Sitka Text" pitchFamily="2" charset="0"/>
                <a:ea typeface="华文楷体" pitchFamily="0" charset="0"/>
                <a:cs typeface="Courier New" pitchFamily="0" charset="0"/>
                <a:sym typeface="华文楷体" pitchFamily="0" charset="0"/>
              </a:rPr>
              <a:t>Approach</a:t>
            </a:r>
            <a:r>
              <a:rPr lang="en-US" altLang="zh-CN" sz="1800" b="1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pitchFamily="0" charset="0"/>
                <a:cs typeface="Courier New" pitchFamily="0" charset="0"/>
                <a:sym typeface="华文楷体" pitchFamily="0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pitchFamily="0" charset="0"/>
                <a:cs typeface="Courier New" pitchFamily="0" charset="0"/>
                <a:sym typeface="华文楷体" pitchFamily="0" charset="0"/>
              </a:rPr>
              <a:t>Combining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pitchFamily="0" charset="0"/>
                <a:cs typeface="Courier New" pitchFamily="0" charset="0"/>
                <a:sym typeface="华文楷体" pitchFamily="0" charset="0"/>
              </a:rPr>
              <a:t> technical measures with user education for comprehensive protection.</a:t>
            </a:r>
            <a:endParaRPr lang="en-US" altLang="zh-CN" sz="1800" b="0" i="0" u="none" strike="noStrike" kern="1200" cap="none" spc="0" baseline="0">
              <a:solidFill>
                <a:srgbClr val="0D558B"/>
              </a:solidFill>
              <a:latin typeface="Sitka Text" pitchFamily="2" charset="0"/>
              <a:ea typeface="华文楷体" pitchFamily="0" charset="0"/>
              <a:cs typeface="Courier New" pitchFamily="0" charset="0"/>
              <a:sym typeface="华文楷体" pitchFamily="0" charset="0"/>
            </a:endParaRPr>
          </a:p>
          <a:p>
            <a:pPr marL="285750" indent="-28575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rgbClr val="0D558B"/>
              </a:solidFill>
              <a:latin typeface="Sitka Text" pitchFamily="2" charset="0"/>
              <a:ea typeface="华文楷体" pitchFamily="0" charset="0"/>
              <a:cs typeface="Courier New" pitchFamily="0" charset="0"/>
            </a:endParaRPr>
          </a:p>
          <a:p>
            <a:pPr marL="285750" indent="-28575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1" i="0" u="none" strike="noStrike" kern="1200" cap="none" spc="0" baseline="0">
                <a:solidFill>
                  <a:srgbClr val="311730"/>
                </a:solidFill>
                <a:latin typeface="Sitka Text" pitchFamily="2" charset="0"/>
                <a:ea typeface="华文楷体" pitchFamily="0" charset="0"/>
                <a:cs typeface="Courier New" pitchFamily="0" charset="0"/>
                <a:sym typeface="华文楷体" pitchFamily="0" charset="0"/>
              </a:rPr>
              <a:t>Demonstration</a:t>
            </a:r>
            <a:r>
              <a:rPr lang="en-US" altLang="zh-CN" sz="1800" b="1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pitchFamily="0" charset="0"/>
                <a:cs typeface="Courier New" pitchFamily="0" charset="0"/>
                <a:sym typeface="华文楷体" pitchFamily="0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pitchFamily="0" charset="0"/>
                <a:cs typeface="Courier New" pitchFamily="0" charset="0"/>
                <a:sym typeface="华文楷体" pitchFamily="0" charset="0"/>
              </a:rPr>
              <a:t> Real-time demonstration of a simple keylogger to illustrate the threat and the effectiveness of security measures.</a:t>
            </a:r>
            <a:endParaRPr lang="en-US" altLang="zh-CN" sz="1800" b="0" i="0" u="none" strike="noStrike" kern="1200" cap="none" spc="0" baseline="0">
              <a:solidFill>
                <a:srgbClr val="0D558B"/>
              </a:solidFill>
              <a:latin typeface="Sitka Text" pitchFamily="2" charset="0"/>
              <a:ea typeface="华文楷体" pitchFamily="0" charset="0"/>
              <a:cs typeface="Courier New" pitchFamily="0" charset="0"/>
              <a:sym typeface="华文楷体" pitchFamily="0" charset="0"/>
            </a:endParaRPr>
          </a:p>
          <a:p>
            <a:pPr marL="285750" indent="-28575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rgbClr val="0D558B"/>
              </a:solidFill>
              <a:latin typeface="Sitka Text" pitchFamily="2" charset="0"/>
              <a:ea typeface="华文楷体" pitchFamily="0" charset="0"/>
              <a:cs typeface="Courier New" pitchFamily="0" charset="0"/>
            </a:endParaRPr>
          </a:p>
          <a:p>
            <a:pPr marL="285750" indent="-28575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v"/>
            </a:pPr>
            <a:r>
              <a:rPr lang="en-US" altLang="zh-CN" sz="1800" b="1" i="0" u="none" strike="noStrike" kern="1200" cap="none" spc="0" baseline="0">
                <a:solidFill>
                  <a:srgbClr val="311730"/>
                </a:solidFill>
                <a:latin typeface="Sitka Text" pitchFamily="2" charset="0"/>
                <a:ea typeface="华文楷体" pitchFamily="0" charset="0"/>
                <a:cs typeface="Courier New" pitchFamily="0" charset="0"/>
                <a:sym typeface="华文楷体" pitchFamily="0" charset="0"/>
              </a:rPr>
              <a:t>Impact: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pitchFamily="0" charset="0"/>
                <a:cs typeface="Courier New" pitchFamily="0" charset="0"/>
                <a:sym typeface="华文楷体" pitchFamily="0" charset="0"/>
              </a:rPr>
              <a:t> Significant reduction in the likelihood of keylogging attacks through proactive measures</a:t>
            </a:r>
            <a:endParaRPr lang="zh-CN" altLang="en-US" sz="1800" b="0" i="0" u="none" strike="noStrike" kern="1200" cap="none" spc="0" baseline="0">
              <a:solidFill>
                <a:srgbClr val="0D558B"/>
              </a:solidFill>
              <a:latin typeface="Sitka Text" pitchFamily="2" charset="0"/>
              <a:ea typeface="华文楷体" pitchFamily="0" charset="0"/>
              <a:cs typeface="Candar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3202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2136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Poojanjali Devarakonda</dc:creator>
  <cp:lastModifiedBy>root</cp:lastModifiedBy>
  <cp:revision>5</cp:revision>
  <dcterms:created xsi:type="dcterms:W3CDTF">2024-06-03T05:48:59Z</dcterms:created>
  <dcterms:modified xsi:type="dcterms:W3CDTF">2024-06-19T23:37:05Z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2024-06-02T16:00:00Z</vt:filetime>
  </property>
</Properties>
</file>