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58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0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2B28FE-74B9-4E17-AFE4-B8A97447F367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7979830-373D-47F1-87B6-107681B7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304800"/>
            <a:ext cx="2820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solidFill>
                  <a:srgbClr val="0070C0"/>
                </a:solidFill>
                <a:latin typeface="Copperplate Gothic Light" panose="020E0507020206020404" pitchFamily="34" charset="0"/>
              </a:rPr>
              <a:t>TASK :- 01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B6D94-E429-1C3F-284D-22A7ABEA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43781"/>
            <a:ext cx="8458200" cy="53094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823109" y="4404885"/>
            <a:ext cx="1803070" cy="1780641"/>
          </a:xfrm>
          <a:prstGeom prst="round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Collaboration and Cross-Disciplinary Teams</a:t>
            </a:r>
          </a:p>
        </p:txBody>
      </p:sp>
      <p:sp>
        <p:nvSpPr>
          <p:cNvPr id="2" name="Oval 1"/>
          <p:cNvSpPr/>
          <p:nvPr/>
        </p:nvSpPr>
        <p:spPr>
          <a:xfrm>
            <a:off x="3124200" y="1676400"/>
            <a:ext cx="2057400" cy="2209800"/>
          </a:xfrm>
          <a:prstGeom prst="ellipse">
            <a:avLst/>
          </a:prstGeom>
          <a:solidFill>
            <a:srgbClr val="FFFF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7834" y="1952705"/>
            <a:ext cx="15820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7030A0"/>
                </a:solidFill>
                <a:latin typeface="Blackadder ITC" panose="04020505051007020D02" pitchFamily="82" charset="0"/>
              </a:rPr>
              <a:t>Unique Characteristics of Design Thinking of smart phones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959916" y="3552589"/>
            <a:ext cx="906232" cy="94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2743200" y="3713007"/>
            <a:ext cx="914400" cy="782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84070" y="4404885"/>
            <a:ext cx="1904999" cy="1295399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H="1" flipV="1">
            <a:off x="2171764" y="2098120"/>
            <a:ext cx="984387" cy="410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V="1">
            <a:off x="5180348" y="2098120"/>
            <a:ext cx="953688" cy="52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42964" y="1219200"/>
            <a:ext cx="1828800" cy="13716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134036" y="1045341"/>
            <a:ext cx="2133600" cy="1227487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29834" y="148453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Rounded MT Bold" pitchFamily="34" charset="0"/>
              </a:rPr>
              <a:t>Experimentation</a:t>
            </a:r>
            <a:br>
              <a:rPr lang="en-US" sz="1600" dirty="0">
                <a:latin typeface="Arial Rounded MT Bold" pitchFamily="34" charset="0"/>
              </a:rPr>
            </a:br>
            <a:r>
              <a:rPr lang="en-US" sz="1600" dirty="0">
                <a:latin typeface="Arial Rounded MT Bold" pitchFamily="34" charset="0"/>
              </a:rPr>
              <a:t> and </a:t>
            </a:r>
            <a:br>
              <a:rPr lang="en-US" sz="1600" dirty="0">
                <a:latin typeface="Arial Rounded MT Bold" pitchFamily="34" charset="0"/>
              </a:rPr>
            </a:br>
            <a:r>
              <a:rPr lang="en-US" sz="1600" dirty="0">
                <a:latin typeface="Arial Rounded MT Bold" pitchFamily="34" charset="0"/>
              </a:rPr>
              <a:t>Risk-Taking:</a:t>
            </a:r>
          </a:p>
        </p:txBody>
      </p:sp>
      <p:cxnSp>
        <p:nvCxnSpPr>
          <p:cNvPr id="46" name="Straight Arrow Connector 45"/>
          <p:cNvCxnSpPr>
            <a:cxnSpLocks/>
            <a:stCxn id="2" idx="0"/>
            <a:endCxn id="47" idx="2"/>
          </p:cNvCxnSpPr>
          <p:nvPr/>
        </p:nvCxnSpPr>
        <p:spPr>
          <a:xfrm flipV="1">
            <a:off x="4152900" y="914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124200" y="228600"/>
            <a:ext cx="2057400" cy="685800"/>
          </a:xfrm>
          <a:prstGeom prst="roundRect">
            <a:avLst/>
          </a:prstGeom>
          <a:noFill/>
          <a:ln>
            <a:solidFill>
              <a:srgbClr val="00B05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180735" y="26404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itchFamily="34" charset="0"/>
              </a:rPr>
              <a:t>Iterative 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14956F-4929-1686-19B9-271C373B94A8}"/>
              </a:ext>
            </a:extLst>
          </p:cNvPr>
          <p:cNvSpPr txBox="1"/>
          <p:nvPr/>
        </p:nvSpPr>
        <p:spPr>
          <a:xfrm>
            <a:off x="1116058" y="4662644"/>
            <a:ext cx="1618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Problem</a:t>
            </a:r>
            <a:r>
              <a:rPr lang="en-IN" dirty="0">
                <a:latin typeface="Arial Rounded MT Bold" panose="020F0704030504030204" pitchFamily="34" charset="0"/>
              </a:rPr>
              <a:t> </a:t>
            </a:r>
            <a:r>
              <a:rPr lang="en-IN" sz="2000" dirty="0">
                <a:latin typeface="Arial Rounded MT Bold" panose="020F0704030504030204" pitchFamily="34" charset="0"/>
              </a:rPr>
              <a:t>Reframing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3F2A1-9D9F-1CA8-7375-87F37022583D}"/>
              </a:ext>
            </a:extLst>
          </p:cNvPr>
          <p:cNvSpPr txBox="1"/>
          <p:nvPr/>
        </p:nvSpPr>
        <p:spPr>
          <a:xfrm>
            <a:off x="6245561" y="1335918"/>
            <a:ext cx="2022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User- </a:t>
            </a:r>
            <a:r>
              <a:rPr lang="en-IN" dirty="0" err="1">
                <a:latin typeface="Arial Rounded MT Bold" panose="020F0704030504030204" pitchFamily="34" charset="0"/>
              </a:rPr>
              <a:t>Centered</a:t>
            </a:r>
            <a:r>
              <a:rPr lang="en-IN" dirty="0">
                <a:latin typeface="Arial Rounded MT Bold" panose="020F0704030504030204" pitchFamily="34" charset="0"/>
              </a:rPr>
              <a:t> Approach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ownloads\WhatsApp Image 2024-09-25 at 12.53.17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216579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110</TotalTime>
  <Words>29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Blackadder ITC</vt:lpstr>
      <vt:lpstr>Copperplate Gothic Light</vt:lpstr>
      <vt:lpstr>Gill Sans MT</vt:lpstr>
      <vt:lpstr>Parcel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EALPUGONDA ADITHYA</cp:lastModifiedBy>
  <cp:revision>12</cp:revision>
  <dcterms:created xsi:type="dcterms:W3CDTF">2024-09-24T13:26:48Z</dcterms:created>
  <dcterms:modified xsi:type="dcterms:W3CDTF">2024-10-11T10:02:18Z</dcterms:modified>
</cp:coreProperties>
</file>