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037E-D9B3-45CF-9DE7-6AD7EDC9DC42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F8EC-C556-4EA7-B764-DFACB85F572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97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037E-D9B3-45CF-9DE7-6AD7EDC9DC42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F8EC-C556-4EA7-B764-DFACB85F5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39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037E-D9B3-45CF-9DE7-6AD7EDC9DC42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F8EC-C556-4EA7-B764-DFACB85F5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56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037E-D9B3-45CF-9DE7-6AD7EDC9DC42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F8EC-C556-4EA7-B764-DFACB85F5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81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037E-D9B3-45CF-9DE7-6AD7EDC9DC42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F8EC-C556-4EA7-B764-DFACB85F572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27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037E-D9B3-45CF-9DE7-6AD7EDC9DC42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F8EC-C556-4EA7-B764-DFACB85F5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27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037E-D9B3-45CF-9DE7-6AD7EDC9DC42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F8EC-C556-4EA7-B764-DFACB85F5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74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037E-D9B3-45CF-9DE7-6AD7EDC9DC42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F8EC-C556-4EA7-B764-DFACB85F5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18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037E-D9B3-45CF-9DE7-6AD7EDC9DC42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F8EC-C556-4EA7-B764-DFACB85F5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13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95037E-D9B3-45CF-9DE7-6AD7EDC9DC42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1EF8EC-C556-4EA7-B764-DFACB85F5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07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037E-D9B3-45CF-9DE7-6AD7EDC9DC42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F8EC-C556-4EA7-B764-DFACB85F5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87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95037E-D9B3-45CF-9DE7-6AD7EDC9DC42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1EF8EC-C556-4EA7-B764-DFACB85F572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8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989E1D9-CBB6-A4E7-ECD7-9B08085B4713}"/>
              </a:ext>
            </a:extLst>
          </p:cNvPr>
          <p:cNvSpPr txBox="1"/>
          <p:nvPr/>
        </p:nvSpPr>
        <p:spPr>
          <a:xfrm>
            <a:off x="4252452" y="1653967"/>
            <a:ext cx="3052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TASK :- 02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E2F708-2718-AA9F-6472-F05715F935F8}"/>
              </a:ext>
            </a:extLst>
          </p:cNvPr>
          <p:cNvSpPr txBox="1"/>
          <p:nvPr/>
        </p:nvSpPr>
        <p:spPr>
          <a:xfrm>
            <a:off x="993058" y="2902663"/>
            <a:ext cx="101468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chemeClr val="accent1">
                    <a:lumMod val="75000"/>
                  </a:schemeClr>
                </a:solidFill>
                <a:latin typeface="Modern No. 20" panose="02070704070505020303" pitchFamily="18" charset="0"/>
              </a:rPr>
              <a:t>Product - Meal prep subscription service</a:t>
            </a:r>
          </a:p>
        </p:txBody>
      </p:sp>
    </p:spTree>
    <p:extLst>
      <p:ext uri="{BB962C8B-B14F-4D97-AF65-F5344CB8AC3E}">
        <p14:creationId xmlns:p14="http://schemas.microsoft.com/office/powerpoint/2010/main" val="3098629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2244E3-2795-903A-6422-58D201F04DD6}"/>
              </a:ext>
            </a:extLst>
          </p:cNvPr>
          <p:cNvSpPr txBox="1"/>
          <p:nvPr/>
        </p:nvSpPr>
        <p:spPr>
          <a:xfrm>
            <a:off x="934065" y="121231"/>
            <a:ext cx="10137057" cy="621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User 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Research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:</a:t>
            </a:r>
          </a:p>
          <a:p>
            <a:br>
              <a:rPr lang="en-IN" dirty="0"/>
            </a:b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Objective</a:t>
            </a:r>
            <a:r>
              <a:rPr lang="en-IN" dirty="0"/>
              <a:t>: Understand the needs of busy professionals who want to eat healthier but struggle with meal preparation.</a:t>
            </a:r>
            <a:br>
              <a:rPr lang="en-IN" dirty="0"/>
            </a:br>
            <a:endParaRPr lang="en-IN" dirty="0"/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Methodology</a:t>
            </a:r>
            <a:r>
              <a:rPr lang="en-IN" dirty="0">
                <a:latin typeface="Bernard MT Condensed" panose="02050806060905020404" pitchFamily="18" charset="0"/>
              </a:rPr>
              <a:t>:</a:t>
            </a:r>
          </a:p>
          <a:p>
            <a:br>
              <a:rPr lang="en-IN" dirty="0"/>
            </a:b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Surveys</a:t>
            </a:r>
            <a:r>
              <a:rPr lang="en-IN" dirty="0"/>
              <a:t>: Gather quantitative data on meal prep habits. Interviews: Conduct qualitative interviews with potential users.</a:t>
            </a:r>
          </a:p>
          <a:p>
            <a:br>
              <a:rPr lang="en-IN" dirty="0"/>
            </a:b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Observations</a:t>
            </a:r>
            <a:r>
              <a:rPr lang="en-IN" dirty="0"/>
              <a:t>: Study </a:t>
            </a:r>
            <a:r>
              <a:rPr lang="en-IN" dirty="0" err="1"/>
              <a:t>behavior</a:t>
            </a:r>
            <a:r>
              <a:rPr lang="en-IN" dirty="0"/>
              <a:t> in grocery stores and meal prep scenarios</a:t>
            </a:r>
            <a:br>
              <a:rPr lang="en-IN" dirty="0"/>
            </a:br>
            <a:endParaRPr lang="en-IN" dirty="0"/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Findings:</a:t>
            </a:r>
            <a:br>
              <a:rPr lang="en-IN" dirty="0"/>
            </a:br>
            <a:endParaRPr lang="en-IN" dirty="0"/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Demographics</a:t>
            </a:r>
            <a:r>
              <a:rPr lang="en-IN" dirty="0"/>
              <a:t>: Users are mainly young professionals (ages 25-40) living in urban areas.</a:t>
            </a:r>
          </a:p>
          <a:p>
            <a:br>
              <a:rPr lang="en-IN" dirty="0"/>
            </a:b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Pain Points</a:t>
            </a:r>
            <a:r>
              <a:rPr lang="en-IN" dirty="0"/>
              <a:t>: Users feel they don’t have enough time to cook healthy meals.</a:t>
            </a:r>
          </a:p>
          <a:p>
            <a:br>
              <a:rPr lang="en-IN" dirty="0"/>
            </a:br>
            <a:r>
              <a:rPr lang="en-IN" dirty="0"/>
              <a:t>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Goals</a:t>
            </a:r>
            <a:r>
              <a:rPr lang="en-IN" dirty="0"/>
              <a:t>: Users want to save time, eat healthier, and avoid food waste. </a:t>
            </a:r>
            <a:br>
              <a:rPr lang="en-IN" dirty="0"/>
            </a:br>
            <a:br>
              <a:rPr lang="en-IN" dirty="0"/>
            </a:b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Technology Usage: </a:t>
            </a:r>
            <a:r>
              <a:rPr lang="en-IN" dirty="0"/>
              <a:t>Comfortable with apps and online services, looking for convenience.</a:t>
            </a:r>
          </a:p>
        </p:txBody>
      </p:sp>
    </p:spTree>
    <p:extLst>
      <p:ext uri="{BB962C8B-B14F-4D97-AF65-F5344CB8AC3E}">
        <p14:creationId xmlns:p14="http://schemas.microsoft.com/office/powerpoint/2010/main" val="176691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D39604-02D0-B331-5FA8-4B101674A17D}"/>
              </a:ext>
            </a:extLst>
          </p:cNvPr>
          <p:cNvSpPr txBox="1"/>
          <p:nvPr/>
        </p:nvSpPr>
        <p:spPr>
          <a:xfrm>
            <a:off x="167149" y="0"/>
            <a:ext cx="11592232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Demographic Information:</a:t>
            </a:r>
            <a:br>
              <a:rPr lang="en-IN" dirty="0"/>
            </a:br>
            <a:r>
              <a:rPr lang="en-IN" sz="1900" dirty="0">
                <a:solidFill>
                  <a:schemeClr val="accent1">
                    <a:lumMod val="75000"/>
                  </a:schemeClr>
                </a:solidFill>
              </a:rPr>
              <a:t>Person Name</a:t>
            </a:r>
            <a:r>
              <a:rPr lang="en-IN" dirty="0"/>
              <a:t>: Adithya.</a:t>
            </a:r>
            <a:br>
              <a:rPr lang="en-IN" dirty="0"/>
            </a:br>
            <a:r>
              <a:rPr lang="en-IN" sz="1900" dirty="0">
                <a:solidFill>
                  <a:schemeClr val="accent1">
                    <a:lumMod val="75000"/>
                  </a:schemeClr>
                </a:solidFill>
              </a:rPr>
              <a:t>Age</a:t>
            </a:r>
            <a:r>
              <a:rPr lang="en-IN" dirty="0"/>
              <a:t>: 28.</a:t>
            </a:r>
            <a:br>
              <a:rPr lang="en-IN" dirty="0"/>
            </a:br>
            <a:r>
              <a:rPr lang="en-IN" sz="1900" dirty="0">
                <a:solidFill>
                  <a:schemeClr val="accent1">
                    <a:lumMod val="75000"/>
                  </a:schemeClr>
                </a:solidFill>
              </a:rPr>
              <a:t>Occupation</a:t>
            </a:r>
            <a:r>
              <a:rPr lang="en-IN" sz="2000" dirty="0"/>
              <a:t>: </a:t>
            </a:r>
            <a:r>
              <a:rPr lang="en-IN" dirty="0"/>
              <a:t>Software Engineer.</a:t>
            </a:r>
            <a:br>
              <a:rPr lang="en-IN" dirty="0"/>
            </a:br>
            <a:r>
              <a:rPr lang="en-IN" sz="1900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r>
              <a:rPr lang="en-IN" dirty="0"/>
              <a:t>: Urban apartment in San Francisco.</a:t>
            </a:r>
            <a:br>
              <a:rPr lang="en-IN" dirty="0"/>
            </a:br>
            <a:r>
              <a:rPr lang="en-IN" sz="1900" dirty="0">
                <a:solidFill>
                  <a:schemeClr val="accent1">
                    <a:lumMod val="75000"/>
                  </a:schemeClr>
                </a:solidFill>
              </a:rPr>
              <a:t>Education</a:t>
            </a:r>
            <a:r>
              <a:rPr lang="en-IN" dirty="0"/>
              <a:t>: Bachelor’s degree in Computer Science.</a:t>
            </a:r>
            <a:br>
              <a:rPr lang="en-IN" dirty="0"/>
            </a:br>
            <a:br>
              <a:rPr lang="en-IN" dirty="0"/>
            </a:b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Goals and Objectives:</a:t>
            </a:r>
            <a:br>
              <a:rPr lang="en-IN" dirty="0"/>
            </a:br>
            <a:r>
              <a:rPr lang="en-IN" dirty="0"/>
              <a:t>To maintain a balanced diet while working long hours.</a:t>
            </a:r>
            <a:br>
              <a:rPr lang="en-IN" dirty="0"/>
            </a:br>
            <a:r>
              <a:rPr lang="en-IN" dirty="0"/>
              <a:t>To minimize food waste by planning meals ahead.</a:t>
            </a:r>
            <a:br>
              <a:rPr lang="en-IN" dirty="0"/>
            </a:br>
            <a:r>
              <a:rPr lang="en-IN" dirty="0"/>
              <a:t>To enjoy cooking without spending too much time on it.</a:t>
            </a:r>
            <a:br>
              <a:rPr lang="en-IN" dirty="0"/>
            </a:br>
            <a:endParaRPr lang="en-IN" dirty="0"/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Psychographic Information:</a:t>
            </a:r>
            <a:br>
              <a:rPr lang="en-IN" dirty="0"/>
            </a:br>
            <a:r>
              <a:rPr lang="en-IN" sz="1900" dirty="0">
                <a:solidFill>
                  <a:schemeClr val="accent1">
                    <a:lumMod val="75000"/>
                  </a:schemeClr>
                </a:solidFill>
              </a:rPr>
              <a:t>Interests</a:t>
            </a:r>
            <a:r>
              <a:rPr lang="en-IN" dirty="0"/>
              <a:t>: Fitness, technology, and cooking.</a:t>
            </a:r>
            <a:br>
              <a:rPr lang="en-IN" dirty="0"/>
            </a:br>
            <a:r>
              <a:rPr lang="en-IN" sz="1900" dirty="0">
                <a:solidFill>
                  <a:schemeClr val="accent1">
                    <a:lumMod val="75000"/>
                  </a:schemeClr>
                </a:solidFill>
              </a:rPr>
              <a:t>Choices</a:t>
            </a:r>
            <a:r>
              <a:rPr lang="en-IN" sz="1900" dirty="0"/>
              <a:t>:</a:t>
            </a:r>
            <a:r>
              <a:rPr lang="en-IN" sz="1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dirty="0"/>
              <a:t>Prefers organic and locally sourced ingredients; enjoys trying new recipes.</a:t>
            </a:r>
            <a:br>
              <a:rPr lang="en-IN" dirty="0"/>
            </a:br>
            <a:r>
              <a:rPr lang="en-IN" sz="1900" dirty="0">
                <a:solidFill>
                  <a:schemeClr val="accent1">
                    <a:lumMod val="75000"/>
                  </a:schemeClr>
                </a:solidFill>
              </a:rPr>
              <a:t>Personality Traits</a:t>
            </a:r>
            <a:r>
              <a:rPr lang="en-IN" dirty="0"/>
              <a:t>: Analytical, health-conscious, and time-efficient.</a:t>
            </a:r>
            <a:br>
              <a:rPr lang="en-IN" dirty="0"/>
            </a:br>
            <a:br>
              <a:rPr lang="en-IN" dirty="0"/>
            </a:b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Behavior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 and Preferences:</a:t>
            </a:r>
            <a:br>
              <a:rPr lang="en-IN" dirty="0"/>
            </a:br>
            <a:r>
              <a:rPr lang="en-IN" dirty="0"/>
              <a:t>Uses meal planning apps and follows food blogs for inspiration.</a:t>
            </a:r>
            <a:br>
              <a:rPr lang="en-IN" dirty="0"/>
            </a:br>
            <a:r>
              <a:rPr lang="en-IN" dirty="0"/>
              <a:t>Enjoys experimenting with new cuisines but often resorts to quick recipes due to time constraints. </a:t>
            </a:r>
            <a:br>
              <a:rPr lang="en-IN" dirty="0"/>
            </a:br>
            <a:r>
              <a:rPr lang="en-IN" dirty="0"/>
              <a:t>Prefers subscription services that are customizable and flexible.</a:t>
            </a:r>
          </a:p>
        </p:txBody>
      </p:sp>
    </p:spTree>
    <p:extLst>
      <p:ext uri="{BB962C8B-B14F-4D97-AF65-F5344CB8AC3E}">
        <p14:creationId xmlns:p14="http://schemas.microsoft.com/office/powerpoint/2010/main" val="2724195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1D358-0B8C-3BE1-9F6E-6DF0010CC987}"/>
              </a:ext>
            </a:extLst>
          </p:cNvPr>
          <p:cNvSpPr txBox="1"/>
          <p:nvPr/>
        </p:nvSpPr>
        <p:spPr>
          <a:xfrm>
            <a:off x="3628102" y="185873"/>
            <a:ext cx="39034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accent1">
                    <a:lumMod val="50000"/>
                  </a:schemeClr>
                </a:solidFill>
                <a:latin typeface="Modern No. 20" panose="02070704070505020303" pitchFamily="18" charset="0"/>
              </a:rPr>
              <a:t>User Journey: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BB55BB-221A-28A5-1C2F-78746D0E4965}"/>
              </a:ext>
            </a:extLst>
          </p:cNvPr>
          <p:cNvSpPr txBox="1"/>
          <p:nvPr/>
        </p:nvSpPr>
        <p:spPr>
          <a:xfrm>
            <a:off x="4326192" y="1174656"/>
            <a:ext cx="2084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Awareness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59091-2398-029E-A500-590D8ACF1B7C}"/>
              </a:ext>
            </a:extLst>
          </p:cNvPr>
          <p:cNvSpPr txBox="1"/>
          <p:nvPr/>
        </p:nvSpPr>
        <p:spPr>
          <a:xfrm>
            <a:off x="4483509" y="189292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Research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5FAEA-5571-140C-0400-8EC640E83641}"/>
              </a:ext>
            </a:extLst>
          </p:cNvPr>
          <p:cNvSpPr txBox="1"/>
          <p:nvPr/>
        </p:nvSpPr>
        <p:spPr>
          <a:xfrm>
            <a:off x="4680154" y="2632084"/>
            <a:ext cx="14945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Trial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C3C64-4EBF-8B6E-865A-78129EE8A948}"/>
              </a:ext>
            </a:extLst>
          </p:cNvPr>
          <p:cNvSpPr txBox="1"/>
          <p:nvPr/>
        </p:nvSpPr>
        <p:spPr>
          <a:xfrm>
            <a:off x="4326192" y="3374646"/>
            <a:ext cx="2074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Engagement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E17600-EF21-57A5-DC3D-140C6FB691FF}"/>
              </a:ext>
            </a:extLst>
          </p:cNvPr>
          <p:cNvSpPr txBox="1"/>
          <p:nvPr/>
        </p:nvSpPr>
        <p:spPr>
          <a:xfrm>
            <a:off x="4483509" y="4163875"/>
            <a:ext cx="26497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Routine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6880AD-278E-60CC-7ACB-8CCE5BEF5AFF}"/>
              </a:ext>
            </a:extLst>
          </p:cNvPr>
          <p:cNvSpPr txBox="1"/>
          <p:nvPr/>
        </p:nvSpPr>
        <p:spPr>
          <a:xfrm>
            <a:off x="4326192" y="485636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Community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9B48EC-DB6B-33F8-7B7E-AA93B00A8A3C}"/>
              </a:ext>
            </a:extLst>
          </p:cNvPr>
          <p:cNvSpPr txBox="1"/>
          <p:nvPr/>
        </p:nvSpPr>
        <p:spPr>
          <a:xfrm>
            <a:off x="4326192" y="564559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Satisfaction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8BBCB6-8132-FA2F-2662-255FDFD59072}"/>
              </a:ext>
            </a:extLst>
          </p:cNvPr>
          <p:cNvCxnSpPr>
            <a:cxnSpLocks/>
          </p:cNvCxnSpPr>
          <p:nvPr/>
        </p:nvCxnSpPr>
        <p:spPr>
          <a:xfrm>
            <a:off x="5102942" y="1591060"/>
            <a:ext cx="0" cy="36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04A992-5A8D-BBF2-2F43-98EA41C69E91}"/>
              </a:ext>
            </a:extLst>
          </p:cNvPr>
          <p:cNvCxnSpPr>
            <a:cxnSpLocks/>
          </p:cNvCxnSpPr>
          <p:nvPr/>
        </p:nvCxnSpPr>
        <p:spPr>
          <a:xfrm>
            <a:off x="5078361" y="2337608"/>
            <a:ext cx="0" cy="36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7FD82C-2EC7-94F9-3FFA-8E97963BBC77}"/>
              </a:ext>
            </a:extLst>
          </p:cNvPr>
          <p:cNvCxnSpPr>
            <a:cxnSpLocks/>
          </p:cNvCxnSpPr>
          <p:nvPr/>
        </p:nvCxnSpPr>
        <p:spPr>
          <a:xfrm>
            <a:off x="5058697" y="3093749"/>
            <a:ext cx="0" cy="36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4BFB84-B300-54BA-3F77-809FEAC997AA}"/>
              </a:ext>
            </a:extLst>
          </p:cNvPr>
          <p:cNvCxnSpPr>
            <a:cxnSpLocks/>
          </p:cNvCxnSpPr>
          <p:nvPr/>
        </p:nvCxnSpPr>
        <p:spPr>
          <a:xfrm>
            <a:off x="5058697" y="3836311"/>
            <a:ext cx="0" cy="36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3BC4BA-E435-362B-5CA9-538580B29FF6}"/>
              </a:ext>
            </a:extLst>
          </p:cNvPr>
          <p:cNvCxnSpPr>
            <a:cxnSpLocks/>
          </p:cNvCxnSpPr>
          <p:nvPr/>
        </p:nvCxnSpPr>
        <p:spPr>
          <a:xfrm>
            <a:off x="5078361" y="4588589"/>
            <a:ext cx="0" cy="36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08216C-6B6F-53E0-25F6-89D1148076B3}"/>
              </a:ext>
            </a:extLst>
          </p:cNvPr>
          <p:cNvCxnSpPr>
            <a:cxnSpLocks/>
          </p:cNvCxnSpPr>
          <p:nvPr/>
        </p:nvCxnSpPr>
        <p:spPr>
          <a:xfrm>
            <a:off x="5102942" y="5318028"/>
            <a:ext cx="0" cy="36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146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</TotalTime>
  <Words>309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 Black</vt:lpstr>
      <vt:lpstr>Bernard MT Condensed</vt:lpstr>
      <vt:lpstr>Calibri</vt:lpstr>
      <vt:lpstr>Calibri Light</vt:lpstr>
      <vt:lpstr>Modern No. 20</vt:lpstr>
      <vt:lpstr>Retrospect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EALPUGONDA ADITHYA</dc:creator>
  <cp:lastModifiedBy>EALPUGONDA ADITHYA</cp:lastModifiedBy>
  <cp:revision>1</cp:revision>
  <dcterms:created xsi:type="dcterms:W3CDTF">2024-10-11T10:19:56Z</dcterms:created>
  <dcterms:modified xsi:type="dcterms:W3CDTF">2024-10-11T11:31:20Z</dcterms:modified>
</cp:coreProperties>
</file>