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1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10F6F2D-D2BC-4388-827D-840B10966802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A792205-0C1D-4759-ABF2-72C45F7B8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209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6F2D-D2BC-4388-827D-840B10966802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2205-0C1D-4759-ABF2-72C45F7B8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42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6F2D-D2BC-4388-827D-840B10966802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2205-0C1D-4759-ABF2-72C45F7B8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57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6F2D-D2BC-4388-827D-840B10966802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2205-0C1D-4759-ABF2-72C45F7B8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72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10F6F2D-D2BC-4388-827D-840B10966802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2A792205-0C1D-4759-ABF2-72C45F7B8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799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6F2D-D2BC-4388-827D-840B10966802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2205-0C1D-4759-ABF2-72C45F7B8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92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6F2D-D2BC-4388-827D-840B10966802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2205-0C1D-4759-ABF2-72C45F7B8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20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6F2D-D2BC-4388-827D-840B10966802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2205-0C1D-4759-ABF2-72C45F7B8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48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6F2D-D2BC-4388-827D-840B10966802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2205-0C1D-4759-ABF2-72C45F7B8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6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6F2D-D2BC-4388-827D-840B10966802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2A792205-0C1D-4759-ABF2-72C45F7B894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37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10F6F2D-D2BC-4388-827D-840B10966802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2A792205-0C1D-4759-ABF2-72C45F7B894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833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10F6F2D-D2BC-4388-827D-840B10966802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A792205-0C1D-4759-ABF2-72C45F7B894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47939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2DD09E-1F0E-6517-2C63-156443B37529}"/>
              </a:ext>
            </a:extLst>
          </p:cNvPr>
          <p:cNvSpPr txBox="1"/>
          <p:nvPr/>
        </p:nvSpPr>
        <p:spPr>
          <a:xfrm>
            <a:off x="4159044" y="1978431"/>
            <a:ext cx="3126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u="sng" dirty="0">
                <a:solidFill>
                  <a:srgbClr val="7030A0"/>
                </a:solidFill>
                <a:latin typeface="Arial Black" panose="020B0A04020102020204" pitchFamily="34" charset="0"/>
              </a:rPr>
              <a:t>TASK :- 03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DF619-2277-649C-ACA8-6CA31B08EAD7}"/>
              </a:ext>
            </a:extLst>
          </p:cNvPr>
          <p:cNvSpPr txBox="1"/>
          <p:nvPr/>
        </p:nvSpPr>
        <p:spPr>
          <a:xfrm>
            <a:off x="899652" y="3429000"/>
            <a:ext cx="103926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solidFill>
                  <a:srgbClr val="401B5B"/>
                </a:solidFill>
              </a:rPr>
              <a:t>Product: Telecommunication software</a:t>
            </a:r>
          </a:p>
        </p:txBody>
      </p:sp>
    </p:spTree>
    <p:extLst>
      <p:ext uri="{BB962C8B-B14F-4D97-AF65-F5344CB8AC3E}">
        <p14:creationId xmlns:p14="http://schemas.microsoft.com/office/powerpoint/2010/main" val="3368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C8EC1D-F0BF-614C-BC6A-440E0A9FBE46}"/>
              </a:ext>
            </a:extLst>
          </p:cNvPr>
          <p:cNvSpPr/>
          <p:nvPr/>
        </p:nvSpPr>
        <p:spPr>
          <a:xfrm>
            <a:off x="3797125" y="467050"/>
            <a:ext cx="6271107" cy="820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Gather functional </a:t>
            </a:r>
            <a:r>
              <a:rPr lang="en-US" dirty="0" err="1"/>
              <a:t>andnon</a:t>
            </a:r>
            <a:r>
              <a:rPr lang="en-US" dirty="0"/>
              <a:t>-functional requirements specific to telecommunication software.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97EDF0-7108-AAC0-E087-9FE73F427FFD}"/>
              </a:ext>
            </a:extLst>
          </p:cNvPr>
          <p:cNvSpPr/>
          <p:nvPr/>
        </p:nvSpPr>
        <p:spPr>
          <a:xfrm>
            <a:off x="6470858" y="2427961"/>
            <a:ext cx="4895232" cy="820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 modules for core telecommunication functionalities.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BA564-6590-E922-3524-0DEF67A50BEA}"/>
              </a:ext>
            </a:extLst>
          </p:cNvPr>
          <p:cNvSpPr/>
          <p:nvPr/>
        </p:nvSpPr>
        <p:spPr>
          <a:xfrm>
            <a:off x="5078363" y="1494515"/>
            <a:ext cx="5471650" cy="820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Specify communication </a:t>
            </a:r>
            <a:r>
              <a:rPr lang="en-US" dirty="0" err="1"/>
              <a:t>protocols,security</a:t>
            </a:r>
            <a:r>
              <a:rPr lang="en-US" dirty="0"/>
              <a:t> layers, and data routing mechanisms.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4A7573-FD55-B5F2-D4DF-337D4EEE9E99}"/>
              </a:ext>
            </a:extLst>
          </p:cNvPr>
          <p:cNvSpPr/>
          <p:nvPr/>
        </p:nvSpPr>
        <p:spPr>
          <a:xfrm>
            <a:off x="7792066" y="3361407"/>
            <a:ext cx="3741174" cy="914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unit </a:t>
            </a:r>
            <a:r>
              <a:rPr lang="en-US" dirty="0" err="1"/>
              <a:t>verifing</a:t>
            </a:r>
            <a:r>
              <a:rPr lang="en-US" dirty="0"/>
              <a:t> of </a:t>
            </a:r>
            <a:r>
              <a:rPr lang="en-US" dirty="0" err="1"/>
              <a:t>individualmodules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326E52-A1AC-C841-EE49-9FE3B6212044}"/>
              </a:ext>
            </a:extLst>
          </p:cNvPr>
          <p:cNvSpPr/>
          <p:nvPr/>
        </p:nvSpPr>
        <p:spPr>
          <a:xfrm>
            <a:off x="9174113" y="4460788"/>
            <a:ext cx="2482027" cy="848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Monitor performance in real-time and ensure optimal network operation.</a:t>
            </a:r>
            <a:endParaRPr lang="en-IN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BA1BF0-CE9E-7568-8ACD-D36BC1AEC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60" y="467050"/>
            <a:ext cx="8525796" cy="484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89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50</TotalTime>
  <Words>50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 Black</vt:lpstr>
      <vt:lpstr>Garamond</vt:lpstr>
      <vt:lpstr>Savon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EALPUGONDA ADITHYA</dc:creator>
  <cp:lastModifiedBy>EALPUGONDA ADITHYA</cp:lastModifiedBy>
  <cp:revision>1</cp:revision>
  <dcterms:created xsi:type="dcterms:W3CDTF">2024-10-11T12:12:50Z</dcterms:created>
  <dcterms:modified xsi:type="dcterms:W3CDTF">2024-10-11T13:03:14Z</dcterms:modified>
</cp:coreProperties>
</file>