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8" r:id="rId3"/>
    <p:sldId id="259" r:id="rId4"/>
    <p:sldId id="298" r:id="rId5"/>
    <p:sldId id="262" r:id="rId6"/>
    <p:sldId id="261" r:id="rId7"/>
    <p:sldId id="299" r:id="rId8"/>
    <p:sldId id="300" r:id="rId9"/>
    <p:sldId id="267" r:id="rId10"/>
    <p:sldId id="301" r:id="rId11"/>
    <p:sldId id="274" r:id="rId12"/>
    <p:sldId id="271" r:id="rId13"/>
    <p:sldId id="270" r:id="rId14"/>
    <p:sldId id="279" r:id="rId15"/>
  </p:sldIdLst>
  <p:sldSz cx="9144000" cy="5143500" type="screen16x9"/>
  <p:notesSz cx="6858000" cy="9144000"/>
  <p:embeddedFontLst>
    <p:embeddedFont>
      <p:font typeface="Exo 2" panose="020B060402020202020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  <p:embeddedFont>
      <p:font typeface="Roboto Condensed Light" panose="020B0604020202020204" charset="0"/>
      <p:regular r:id="rId29"/>
      <p:bold r:id="rId30"/>
      <p:italic r:id="rId31"/>
      <p:boldItalic r:id="rId32"/>
    </p:embeddedFont>
    <p:embeddedFont>
      <p:font typeface="Squada On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578633-8CB3-4E64-95BA-E373BF07F336}">
  <a:tblStyle styleId="{9B578633-8CB3-4E64-95BA-E373BF07F3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8d3b44f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8d3b44f0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420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8d3b44f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8d3b44f0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448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040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CUSTOM_3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7" r:id="rId6"/>
    <p:sldLayoutId id="2147483660" r:id="rId7"/>
    <p:sldLayoutId id="2147483661" r:id="rId8"/>
    <p:sldLayoutId id="2147483664" r:id="rId9"/>
    <p:sldLayoutId id="2147483669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LogiChat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34343"/>
                </a:solidFill>
              </a:rPr>
              <a:t>DATABASE SCHEMA DESIGN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" name="Google Shape;433;p46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11476" r="8437" b="11041"/>
          <a:stretch/>
        </p:blipFill>
        <p:spPr>
          <a:xfrm>
            <a:off x="0" y="387163"/>
            <a:ext cx="9144000" cy="478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" name="Google Shape;433;p46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473"/>
            <a:ext cx="9144000" cy="46820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ROLES &amp; PERMISSIONS</a:t>
            </a:r>
            <a:endParaRPr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0" y="2737950"/>
            <a:ext cx="167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43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here the subtitle if you need it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>
            <a:spLocks noGrp="1"/>
          </p:cNvSpPr>
          <p:nvPr>
            <p:ph type="ctrTitle"/>
          </p:nvPr>
        </p:nvSpPr>
        <p:spPr>
          <a:xfrm>
            <a:off x="3929700" y="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PERMISSIONS </a:t>
            </a:r>
            <a:br>
              <a:rPr lang="en" sz="4800" dirty="0" smtClean="0"/>
            </a:br>
            <a:r>
              <a:rPr lang="en" sz="4800" dirty="0" smtClean="0"/>
              <a:t>&amp; </a:t>
            </a:r>
            <a:br>
              <a:rPr lang="en" sz="4800" dirty="0" smtClean="0"/>
            </a:br>
            <a:r>
              <a:rPr lang="en" sz="4800" dirty="0" smtClean="0"/>
              <a:t>ROLES</a:t>
            </a:r>
            <a:endParaRPr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" y="0"/>
            <a:ext cx="4921083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1"/>
          <p:cNvSpPr txBox="1">
            <a:spLocks noGrp="1"/>
          </p:cNvSpPr>
          <p:nvPr>
            <p:ph type="ctrTitle"/>
          </p:nvPr>
        </p:nvSpPr>
        <p:spPr>
          <a:xfrm flipH="1">
            <a:off x="1955100" y="1399125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</a:t>
            </a:r>
            <a:endParaRPr dirty="0"/>
          </a:p>
        </p:txBody>
      </p:sp>
      <p:cxnSp>
        <p:nvCxnSpPr>
          <p:cNvPr id="599" name="Google Shape;599;p51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0" name="Google Shape;600;p51"/>
          <p:cNvGrpSpPr/>
          <p:nvPr/>
        </p:nvGrpSpPr>
        <p:grpSpPr>
          <a:xfrm>
            <a:off x="8090523" y="808178"/>
            <a:ext cx="279476" cy="279476"/>
            <a:chOff x="1379798" y="1723250"/>
            <a:chExt cx="397887" cy="397887"/>
          </a:xfrm>
        </p:grpSpPr>
        <p:sp>
          <p:nvSpPr>
            <p:cNvPr id="601" name="Google Shape;601;p51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1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1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1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51"/>
          <p:cNvGrpSpPr/>
          <p:nvPr/>
        </p:nvGrpSpPr>
        <p:grpSpPr>
          <a:xfrm>
            <a:off x="7341818" y="808178"/>
            <a:ext cx="279490" cy="279476"/>
            <a:chOff x="266768" y="1721375"/>
            <a:chExt cx="397907" cy="397887"/>
          </a:xfrm>
        </p:grpSpPr>
        <p:sp>
          <p:nvSpPr>
            <p:cNvPr id="606" name="Google Shape;606;p51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51"/>
          <p:cNvGrpSpPr/>
          <p:nvPr/>
        </p:nvGrpSpPr>
        <p:grpSpPr>
          <a:xfrm>
            <a:off x="7716184" y="808178"/>
            <a:ext cx="279461" cy="279476"/>
            <a:chOff x="864491" y="1723250"/>
            <a:chExt cx="397866" cy="397887"/>
          </a:xfrm>
        </p:grpSpPr>
        <p:sp>
          <p:nvSpPr>
            <p:cNvPr id="609" name="Google Shape;609;p5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12" name="Google Shape;612;p51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TABLES</a:t>
            </a:r>
            <a:endParaRPr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 of tables needed for the app to function</a:t>
            </a:r>
            <a:endParaRPr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RELATIONSHIPS</a:t>
            </a:r>
            <a:endParaRPr dirty="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Relations existing among tables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8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DATABASE SCHEMA</a:t>
            </a:r>
            <a:endParaRPr lang="en-GB"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Proposed database schema</a:t>
            </a:r>
            <a:endParaRPr lang="en-GB" dirty="0"/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ROLES &amp; PERMISSIONS</a:t>
            </a:r>
            <a:endParaRPr dirty="0"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Overview of roles and assigned permissions to roles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TABLES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 of tables needed for Chat Application to function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98599" y="190503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TABLES</a:t>
            </a:r>
            <a:endParaRPr dirty="0"/>
          </a:p>
        </p:txBody>
      </p:sp>
      <p:sp>
        <p:nvSpPr>
          <p:cNvPr id="200" name="Google Shape;200;p33"/>
          <p:cNvSpPr/>
          <p:nvPr/>
        </p:nvSpPr>
        <p:spPr>
          <a:xfrm>
            <a:off x="662303" y="1649860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684604" y="1926610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ROLE</a:t>
            </a:r>
          </a:p>
        </p:txBody>
      </p:sp>
      <p:sp>
        <p:nvSpPr>
          <p:cNvPr id="18" name="Google Shape;200;p33"/>
          <p:cNvSpPr/>
          <p:nvPr/>
        </p:nvSpPr>
        <p:spPr>
          <a:xfrm>
            <a:off x="2690372" y="1437349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09;p33"/>
          <p:cNvSpPr txBox="1"/>
          <p:nvPr/>
        </p:nvSpPr>
        <p:spPr>
          <a:xfrm>
            <a:off x="2712673" y="1714099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STATUS</a:t>
            </a:r>
          </a:p>
        </p:txBody>
      </p:sp>
      <p:sp>
        <p:nvSpPr>
          <p:cNvPr id="22" name="Google Shape;200;p33"/>
          <p:cNvSpPr/>
          <p:nvPr/>
        </p:nvSpPr>
        <p:spPr>
          <a:xfrm>
            <a:off x="679470" y="4087792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09;p33"/>
          <p:cNvSpPr txBox="1"/>
          <p:nvPr/>
        </p:nvSpPr>
        <p:spPr>
          <a:xfrm>
            <a:off x="707220" y="4388544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PERMISSIONS</a:t>
            </a:r>
          </a:p>
        </p:txBody>
      </p:sp>
      <p:sp>
        <p:nvSpPr>
          <p:cNvPr id="24" name="Google Shape;200;p33"/>
          <p:cNvSpPr/>
          <p:nvPr/>
        </p:nvSpPr>
        <p:spPr>
          <a:xfrm>
            <a:off x="667752" y="491149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09;p33"/>
          <p:cNvSpPr txBox="1"/>
          <p:nvPr/>
        </p:nvSpPr>
        <p:spPr>
          <a:xfrm>
            <a:off x="690053" y="767899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USERS</a:t>
            </a:r>
          </a:p>
        </p:txBody>
      </p:sp>
      <p:sp>
        <p:nvSpPr>
          <p:cNvPr id="28" name="Google Shape;200;p33"/>
          <p:cNvSpPr/>
          <p:nvPr/>
        </p:nvSpPr>
        <p:spPr>
          <a:xfrm>
            <a:off x="4735293" y="1160599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9;p33"/>
          <p:cNvSpPr txBox="1"/>
          <p:nvPr/>
        </p:nvSpPr>
        <p:spPr>
          <a:xfrm>
            <a:off x="4757594" y="1436664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MESSAGE</a:t>
            </a:r>
          </a:p>
        </p:txBody>
      </p:sp>
      <p:sp>
        <p:nvSpPr>
          <p:cNvPr id="30" name="Google Shape;200;p33"/>
          <p:cNvSpPr/>
          <p:nvPr/>
        </p:nvSpPr>
        <p:spPr>
          <a:xfrm>
            <a:off x="667752" y="2868826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09;p33"/>
          <p:cNvSpPr txBox="1"/>
          <p:nvPr/>
        </p:nvSpPr>
        <p:spPr>
          <a:xfrm>
            <a:off x="695502" y="3255701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ROLE_HAS_PERMISSIONS</a:t>
            </a:r>
          </a:p>
        </p:txBody>
      </p:sp>
      <p:sp>
        <p:nvSpPr>
          <p:cNvPr id="32" name="Google Shape;200;p33"/>
          <p:cNvSpPr/>
          <p:nvPr/>
        </p:nvSpPr>
        <p:spPr>
          <a:xfrm>
            <a:off x="7057545" y="2283844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09;p33"/>
          <p:cNvSpPr txBox="1"/>
          <p:nvPr/>
        </p:nvSpPr>
        <p:spPr>
          <a:xfrm>
            <a:off x="7079846" y="2560594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GROUP</a:t>
            </a:r>
          </a:p>
        </p:txBody>
      </p:sp>
      <p:sp>
        <p:nvSpPr>
          <p:cNvPr id="34" name="Google Shape;200;p33"/>
          <p:cNvSpPr/>
          <p:nvPr/>
        </p:nvSpPr>
        <p:spPr>
          <a:xfrm>
            <a:off x="2690372" y="2717473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09;p33"/>
          <p:cNvSpPr txBox="1"/>
          <p:nvPr/>
        </p:nvSpPr>
        <p:spPr>
          <a:xfrm>
            <a:off x="2712673" y="3011001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TASK</a:t>
            </a:r>
          </a:p>
        </p:txBody>
      </p:sp>
      <p:sp>
        <p:nvSpPr>
          <p:cNvPr id="36" name="Google Shape;200;p33"/>
          <p:cNvSpPr/>
          <p:nvPr/>
        </p:nvSpPr>
        <p:spPr>
          <a:xfrm>
            <a:off x="2712673" y="4000072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209;p33"/>
          <p:cNvSpPr txBox="1"/>
          <p:nvPr/>
        </p:nvSpPr>
        <p:spPr>
          <a:xfrm>
            <a:off x="2776658" y="4425022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TASK_OWNERS</a:t>
            </a:r>
          </a:p>
        </p:txBody>
      </p:sp>
      <p:sp>
        <p:nvSpPr>
          <p:cNvPr id="40" name="Google Shape;200;p33"/>
          <p:cNvSpPr/>
          <p:nvPr/>
        </p:nvSpPr>
        <p:spPr>
          <a:xfrm>
            <a:off x="7057545" y="3784250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09;p33"/>
          <p:cNvSpPr txBox="1"/>
          <p:nvPr/>
        </p:nvSpPr>
        <p:spPr>
          <a:xfrm>
            <a:off x="7079846" y="4061000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USER_GROUPS</a:t>
            </a:r>
          </a:p>
        </p:txBody>
      </p:sp>
      <p:sp>
        <p:nvSpPr>
          <p:cNvPr id="42" name="Google Shape;200;p33"/>
          <p:cNvSpPr/>
          <p:nvPr/>
        </p:nvSpPr>
        <p:spPr>
          <a:xfrm>
            <a:off x="4712992" y="3835044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209;p33"/>
          <p:cNvSpPr txBox="1"/>
          <p:nvPr/>
        </p:nvSpPr>
        <p:spPr>
          <a:xfrm>
            <a:off x="4738657" y="4263479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PINNED_USERS</a:t>
            </a:r>
            <a:endParaRPr lang="en" b="1" dirty="0" smtClean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4" name="Google Shape;200;p33"/>
          <p:cNvSpPr/>
          <p:nvPr/>
        </p:nvSpPr>
        <p:spPr>
          <a:xfrm>
            <a:off x="4712992" y="2537901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09;p33"/>
          <p:cNvSpPr txBox="1"/>
          <p:nvPr/>
        </p:nvSpPr>
        <p:spPr>
          <a:xfrm>
            <a:off x="4735293" y="2814651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PINS</a:t>
            </a:r>
          </a:p>
        </p:txBody>
      </p:sp>
      <p:sp>
        <p:nvSpPr>
          <p:cNvPr id="54" name="Google Shape;200;p33"/>
          <p:cNvSpPr/>
          <p:nvPr/>
        </p:nvSpPr>
        <p:spPr>
          <a:xfrm>
            <a:off x="7057545" y="783439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09;p33"/>
          <p:cNvSpPr txBox="1"/>
          <p:nvPr/>
        </p:nvSpPr>
        <p:spPr>
          <a:xfrm>
            <a:off x="7085295" y="1211137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MESSAGE_RECIPIENT</a:t>
            </a:r>
          </a:p>
        </p:txBody>
      </p:sp>
    </p:spTree>
    <p:extLst>
      <p:ext uri="{BB962C8B-B14F-4D97-AF65-F5344CB8AC3E}">
        <p14:creationId xmlns:p14="http://schemas.microsoft.com/office/powerpoint/2010/main" val="38468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RELATIONSHIPS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Relations existing among tables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1660512" y="367357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660512" y="3921075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MESSAGES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6046450" y="367357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6074200" y="4024767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MESSAGE_RECIPIENT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RELATIONSHIPS</a:t>
            </a:r>
            <a:endParaRPr dirty="0"/>
          </a:p>
        </p:txBody>
      </p:sp>
      <p:cxnSp>
        <p:nvCxnSpPr>
          <p:cNvPr id="198" name="Google Shape;198;p33"/>
          <p:cNvCxnSpPr/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33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3834350" y="111112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33"/>
          <p:cNvCxnSpPr>
            <a:stCxn id="202" idx="0"/>
            <a:endCxn id="203" idx="0"/>
          </p:cNvCxnSpPr>
          <p:nvPr/>
        </p:nvCxnSpPr>
        <p:spPr>
          <a:xfrm rot="5400000">
            <a:off x="2408400" y="3002475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3"/>
          <p:cNvCxnSpPr/>
          <p:nvPr/>
        </p:nvCxnSpPr>
        <p:spPr>
          <a:xfrm>
            <a:off x="6211750" y="3040275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3"/>
          <p:cNvSpPr txBox="1"/>
          <p:nvPr/>
        </p:nvSpPr>
        <p:spPr>
          <a:xfrm>
            <a:off x="3856617" y="2902125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USER</a:t>
            </a:r>
            <a:endParaRPr sz="36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3856617" y="1385679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ROLE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" name="Google Shape;200;p33"/>
          <p:cNvSpPr/>
          <p:nvPr/>
        </p:nvSpPr>
        <p:spPr>
          <a:xfrm>
            <a:off x="6766893" y="1108929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09;p33"/>
          <p:cNvSpPr txBox="1"/>
          <p:nvPr/>
        </p:nvSpPr>
        <p:spPr>
          <a:xfrm>
            <a:off x="6789160" y="1383483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TASK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0" name="Google Shape;204;p33"/>
          <p:cNvCxnSpPr/>
          <p:nvPr/>
        </p:nvCxnSpPr>
        <p:spPr>
          <a:xfrm rot="5400000" flipH="1" flipV="1">
            <a:off x="5889879" y="1595603"/>
            <a:ext cx="996007" cy="8033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00;p33"/>
          <p:cNvSpPr/>
          <p:nvPr/>
        </p:nvSpPr>
        <p:spPr>
          <a:xfrm>
            <a:off x="1084749" y="111112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9;p33"/>
          <p:cNvSpPr txBox="1"/>
          <p:nvPr/>
        </p:nvSpPr>
        <p:spPr>
          <a:xfrm>
            <a:off x="1107016" y="1385679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USER_GROUP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" name="Google Shape;200;p33"/>
          <p:cNvSpPr/>
          <p:nvPr/>
        </p:nvSpPr>
        <p:spPr>
          <a:xfrm>
            <a:off x="304067" y="230482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09;p33"/>
          <p:cNvSpPr txBox="1"/>
          <p:nvPr/>
        </p:nvSpPr>
        <p:spPr>
          <a:xfrm>
            <a:off x="386183" y="2418508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STATUS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2" name="Google Shape;200;p33"/>
          <p:cNvSpPr/>
          <p:nvPr/>
        </p:nvSpPr>
        <p:spPr>
          <a:xfrm>
            <a:off x="7397717" y="2406321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09;p33"/>
          <p:cNvSpPr txBox="1"/>
          <p:nvPr/>
        </p:nvSpPr>
        <p:spPr>
          <a:xfrm>
            <a:off x="7419983" y="2680875"/>
            <a:ext cx="1463933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TASK_OWNERS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4" name="Google Shape;200;p33"/>
          <p:cNvSpPr/>
          <p:nvPr/>
        </p:nvSpPr>
        <p:spPr>
          <a:xfrm>
            <a:off x="3834350" y="4148871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09;p33"/>
          <p:cNvSpPr txBox="1"/>
          <p:nvPr/>
        </p:nvSpPr>
        <p:spPr>
          <a:xfrm>
            <a:off x="3856617" y="4423425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PINNED_USER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36" name="Google Shape;198;p33"/>
          <p:cNvCxnSpPr/>
          <p:nvPr/>
        </p:nvCxnSpPr>
        <p:spPr>
          <a:xfrm rot="16200000" flipH="1">
            <a:off x="4356413" y="3791162"/>
            <a:ext cx="502375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201;p33"/>
          <p:cNvCxnSpPr>
            <a:endCxn id="29" idx="3"/>
          </p:cNvCxnSpPr>
          <p:nvPr/>
        </p:nvCxnSpPr>
        <p:spPr>
          <a:xfrm rot="16200000" flipV="1">
            <a:off x="2390977" y="1728769"/>
            <a:ext cx="902475" cy="60899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198;p33"/>
          <p:cNvCxnSpPr/>
          <p:nvPr/>
        </p:nvCxnSpPr>
        <p:spPr>
          <a:xfrm rot="10800000">
            <a:off x="1897312" y="2728699"/>
            <a:ext cx="780737" cy="1044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198;p33"/>
          <p:cNvCxnSpPr/>
          <p:nvPr/>
        </p:nvCxnSpPr>
        <p:spPr>
          <a:xfrm rot="10800000">
            <a:off x="6519181" y="2728699"/>
            <a:ext cx="780737" cy="1044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GROUP RELATIONSHIPS</a:t>
            </a:r>
            <a:endParaRPr dirty="0"/>
          </a:p>
        </p:txBody>
      </p:sp>
      <p:cxnSp>
        <p:nvCxnSpPr>
          <p:cNvPr id="198" name="Google Shape;198;p33"/>
          <p:cNvCxnSpPr/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33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3834350" y="111112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3"/>
          <p:cNvSpPr txBox="1"/>
          <p:nvPr/>
        </p:nvSpPr>
        <p:spPr>
          <a:xfrm>
            <a:off x="3493858" y="2855329"/>
            <a:ext cx="2217583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USER GROUP</a:t>
            </a:r>
            <a:endParaRPr sz="24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3856617" y="1385679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USER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" name="Google Shape;200;p33"/>
          <p:cNvSpPr/>
          <p:nvPr/>
        </p:nvSpPr>
        <p:spPr>
          <a:xfrm>
            <a:off x="304067" y="230482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09;p33"/>
          <p:cNvSpPr txBox="1"/>
          <p:nvPr/>
        </p:nvSpPr>
        <p:spPr>
          <a:xfrm>
            <a:off x="386183" y="2418508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GROUP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2" name="Google Shape;200;p33"/>
          <p:cNvSpPr/>
          <p:nvPr/>
        </p:nvSpPr>
        <p:spPr>
          <a:xfrm>
            <a:off x="7397717" y="2406321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09;p33"/>
          <p:cNvSpPr txBox="1"/>
          <p:nvPr/>
        </p:nvSpPr>
        <p:spPr>
          <a:xfrm>
            <a:off x="7419984" y="2811208"/>
            <a:ext cx="1463933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MESSAGE_RECIPIENT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8" name="Google Shape;198;p33"/>
          <p:cNvCxnSpPr/>
          <p:nvPr/>
        </p:nvCxnSpPr>
        <p:spPr>
          <a:xfrm rot="10800000">
            <a:off x="1897312" y="2728699"/>
            <a:ext cx="780737" cy="1044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198;p33"/>
          <p:cNvCxnSpPr/>
          <p:nvPr/>
        </p:nvCxnSpPr>
        <p:spPr>
          <a:xfrm rot="10800000">
            <a:off x="6519181" y="2728699"/>
            <a:ext cx="780737" cy="1044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880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/>
          <p:nvPr/>
        </p:nvSpPr>
        <p:spPr>
          <a:xfrm>
            <a:off x="6046450" y="367357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6065788" y="3921075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PERMISSION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ROLE_HAS_PERMISSIONS RELATIONSHIPS</a:t>
            </a:r>
            <a:endParaRPr dirty="0"/>
          </a:p>
        </p:txBody>
      </p:sp>
      <p:sp>
        <p:nvSpPr>
          <p:cNvPr id="199" name="Google Shape;199;p33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33"/>
          <p:cNvCxnSpPr/>
          <p:nvPr/>
        </p:nvCxnSpPr>
        <p:spPr>
          <a:xfrm>
            <a:off x="6211750" y="3040275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3"/>
          <p:cNvSpPr txBox="1"/>
          <p:nvPr/>
        </p:nvSpPr>
        <p:spPr>
          <a:xfrm>
            <a:off x="3174463" y="2790697"/>
            <a:ext cx="2899737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ROLE_HAS_PERMISSIONS</a:t>
            </a:r>
            <a:endParaRPr sz="1800"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" name="Google Shape;200;p33"/>
          <p:cNvSpPr/>
          <p:nvPr/>
        </p:nvSpPr>
        <p:spPr>
          <a:xfrm>
            <a:off x="1084749" y="1111125"/>
            <a:ext cx="148620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09;p33"/>
          <p:cNvSpPr txBox="1"/>
          <p:nvPr/>
        </p:nvSpPr>
        <p:spPr>
          <a:xfrm>
            <a:off x="1107016" y="1385679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ROLE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4" name="Google Shape;201;p33"/>
          <p:cNvCxnSpPr>
            <a:endCxn id="29" idx="3"/>
          </p:cNvCxnSpPr>
          <p:nvPr/>
        </p:nvCxnSpPr>
        <p:spPr>
          <a:xfrm rot="16200000" flipV="1">
            <a:off x="2390977" y="1728769"/>
            <a:ext cx="902475" cy="60899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19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DATABASE SCHEMA</a:t>
            </a:r>
            <a:endParaRPr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39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Structure of proposed database</a:t>
            </a:r>
            <a:endParaRPr dirty="0"/>
          </a:p>
        </p:txBody>
      </p:sp>
      <p:grpSp>
        <p:nvGrpSpPr>
          <p:cNvPr id="6" name="Google Shape;8123;p67"/>
          <p:cNvGrpSpPr/>
          <p:nvPr/>
        </p:nvGrpSpPr>
        <p:grpSpPr>
          <a:xfrm>
            <a:off x="5514253" y="1163864"/>
            <a:ext cx="647079" cy="587433"/>
            <a:chOff x="-3852025" y="2764950"/>
            <a:chExt cx="291450" cy="293000"/>
          </a:xfrm>
          <a:solidFill>
            <a:schemeClr val="tx1"/>
          </a:solidFill>
        </p:grpSpPr>
        <p:sp>
          <p:nvSpPr>
            <p:cNvPr id="7" name="Google Shape;8124;p67"/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125;p67"/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125</Words>
  <Application>Microsoft Office PowerPoint</Application>
  <PresentationFormat>On-screen Show (16:9)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Exo 2</vt:lpstr>
      <vt:lpstr>Fira Sans Extra Condensed Medium</vt:lpstr>
      <vt:lpstr>Roboto Condensed</vt:lpstr>
      <vt:lpstr>Arial</vt:lpstr>
      <vt:lpstr>Roboto Condensed Light</vt:lpstr>
      <vt:lpstr>Squada One</vt:lpstr>
      <vt:lpstr>Tech Newsletter by Slidesgo</vt:lpstr>
      <vt:lpstr>DATABASE SCHEMA DESIGN</vt:lpstr>
      <vt:lpstr>TABLE OF CONTENTS</vt:lpstr>
      <vt:lpstr>TABLES</vt:lpstr>
      <vt:lpstr>TABLES</vt:lpstr>
      <vt:lpstr>RELATIONSHIPS</vt:lpstr>
      <vt:lpstr>USER RELATIONSHIPS</vt:lpstr>
      <vt:lpstr>USER GROUP RELATIONSHIPS</vt:lpstr>
      <vt:lpstr>ROLE_HAS_PERMISSIONS RELATIONSHIPS</vt:lpstr>
      <vt:lpstr>DATABASE SCHEMA</vt:lpstr>
      <vt:lpstr>PowerPoint Presentation</vt:lpstr>
      <vt:lpstr>PowerPoint Presentation</vt:lpstr>
      <vt:lpstr>ROLES &amp; PERMISSIONS</vt:lpstr>
      <vt:lpstr>PERMISSIONS  &amp;  ROLES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SCHEMA DESGIN</dc:title>
  <dc:creator>Kobina Twum</dc:creator>
  <cp:lastModifiedBy>KOBBY</cp:lastModifiedBy>
  <cp:revision>15</cp:revision>
  <dcterms:modified xsi:type="dcterms:W3CDTF">2020-08-27T17:30:10Z</dcterms:modified>
</cp:coreProperties>
</file>