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A847-072F-6657-CEBB-C44CFC03F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854DF-69A5-14F5-58A5-B17B749CA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A190B-5F61-2E1F-474B-3F388EB4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B679-D30E-D042-BA8C-F06EF1D6B4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AEF20-FE0C-9039-1747-587313D9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1DED5-A89C-3932-06B9-9091AB64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447-0DEA-994F-BF37-91BC4055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59AF-EF3F-1B9F-7F54-8B3B22DD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4A4AF-ABA2-D1BE-4EA9-6E97FC09A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C29B5-7302-7DEE-947D-85299772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B679-D30E-D042-BA8C-F06EF1D6B4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5104-29F7-D1A4-7F09-8FC1FF9C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9D556-AD0B-3A86-F182-64C661D1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447-0DEA-994F-BF37-91BC4055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4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81BA3-8C51-4288-8A23-29DD8B7F0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5FBDE-BCE7-C26F-511B-C2CD8FDD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44DD0-B65D-938A-126C-EC47FD3A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B679-D30E-D042-BA8C-F06EF1D6B4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B3E5-BA89-6020-DDAC-BC50E749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F182C-7D57-E22A-B08E-C9EEE492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447-0DEA-994F-BF37-91BC4055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4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0926-A2C6-37C9-D5D3-0B9FC3AC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65D8-B7DF-4A18-A2E4-1E1409E5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087D7-F5E9-F5B9-C714-5360B025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B679-D30E-D042-BA8C-F06EF1D6B4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F5875-FC09-50FD-4A42-B0C3B8D1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D8E80-AE09-74C0-C9CE-84294FE1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447-0DEA-994F-BF37-91BC4055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55A2-C716-5F49-2013-33AFF3D1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25409-EF75-8E18-32B1-1F32083D1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22A60-C39E-BE8C-A595-6717CDDF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B679-D30E-D042-BA8C-F06EF1D6B4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B01F-5D79-F9C6-575E-A1E8B399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CC5F-C7B1-E004-34B5-C99721BD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447-0DEA-994F-BF37-91BC4055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3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0E1F-25A8-630E-D8BB-B6EC2DCD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5C0F-0120-6372-86BB-B0684A9A1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F4BB1-5533-B580-80E5-4D7AF752D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EAA53-4EF8-1812-A38C-E5DF09FC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B679-D30E-D042-BA8C-F06EF1D6B4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3B64D-1DDD-3C5D-A071-76F9E5A6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58469-2AC5-CDA6-B507-B2B4AA15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447-0DEA-994F-BF37-91BC4055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2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4BB0-297F-35D7-E147-9B4B74A2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E53A8-0BDD-6DE3-6031-752582C7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83396-7D09-E25E-CBCB-8150756C1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E6FEF-62D5-8287-D529-348898415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F232D-83CE-B306-A3B4-A70E08DBE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8F39D-57C1-9CA7-546C-1798A769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B679-D30E-D042-BA8C-F06EF1D6B4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54844-60BA-BDD9-5E72-9593355B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4F767-67C7-3B05-40C9-16DB53F5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447-0DEA-994F-BF37-91BC4055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60B5-47DD-CA49-547F-D18BDA8E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E4B37-6C6F-1C7B-DB7B-E8A2497D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B679-D30E-D042-BA8C-F06EF1D6B4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3B70F-C1BB-CE5D-8BD4-FCE37A57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29E62-C2E7-F95D-1F3C-64A5CB77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447-0DEA-994F-BF37-91BC4055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5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AED79-8492-6DCE-E4B4-3073D9E0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B679-D30E-D042-BA8C-F06EF1D6B4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3CFB8-92A0-FAF6-B53A-EA88A5AE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FA8D8-5DDB-5AB0-BDDC-A02597BD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447-0DEA-994F-BF37-91BC4055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7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FA49-2A90-CFB0-B95B-6C5E0E2C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D52E-74D6-F457-0B6D-56BE6AB4A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382C6-0BA6-9C75-A091-189148BF2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974F-FA13-6936-2940-8CC1DE50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B679-D30E-D042-BA8C-F06EF1D6B4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99D95-D5DB-C4B7-A7EA-3125E6FF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341F8-3FCF-02AF-42DB-86725D7A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447-0DEA-994F-BF37-91BC4055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8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7E0E-8D1E-71B5-E79B-A1965066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B42E5-56EA-6DFE-E68D-089587C2E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0C566-D90E-5362-82C8-37E3FC3D0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1A9C6-DC6E-7494-9952-1E390001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B679-D30E-D042-BA8C-F06EF1D6B4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0E491-69D1-360C-90EF-D22657BB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C437B-39F9-AD71-B42B-5D0E3D19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2447-0DEA-994F-BF37-91BC4055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8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F0D8B-AA27-9242-8EC8-981B2CD8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BCE52-9EA0-3E63-7F1F-BA5148D30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C97E-F4D4-5FED-55B3-9B87592E1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9B679-D30E-D042-BA8C-F06EF1D6B407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95EE-46E2-63B5-9923-94526AAB7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4139-D46E-7F43-F3CE-365DC31BE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2447-0DEA-994F-BF37-91BC4055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3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FB14-7ACF-404B-73FD-7958737F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PHASE 2 INOVATION:</a:t>
            </a:r>
            <a:br>
              <a:rPr lang="en-GB" dirty="0"/>
            </a:br>
            <a:r>
              <a:rPr lang="en-GB" dirty="0"/>
              <a:t>
CHATBOT IN PYTHON</a:t>
            </a: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F2342-C742-9B5F-FA84-F9DEFBAA8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7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F6DA-C0AE-8542-C93A-D134F82B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chat bot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025D59-0DE3-8213-0D00-A3FA64BBD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81" y="1690688"/>
            <a:ext cx="6082515" cy="4351338"/>
          </a:xfrm>
        </p:spPr>
      </p:pic>
    </p:spTree>
    <p:extLst>
      <p:ext uri="{BB962C8B-B14F-4D97-AF65-F5344CB8AC3E}">
        <p14:creationId xmlns:p14="http://schemas.microsoft.com/office/powerpoint/2010/main" val="22210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9C6B-FC9B-BFCC-8172-DC9B7105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chart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5696B2-858D-F37B-1744-1D55ACC6E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236" y="365125"/>
            <a:ext cx="5193645" cy="6116282"/>
          </a:xfrm>
        </p:spPr>
      </p:pic>
    </p:spTree>
    <p:extLst>
      <p:ext uri="{BB962C8B-B14F-4D97-AF65-F5344CB8AC3E}">
        <p14:creationId xmlns:p14="http://schemas.microsoft.com/office/powerpoint/2010/main" val="334233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22FA-51C3-D83C-97C8-D1DC7EDC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Diagram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0680CD-B9DF-1122-B744-23D33E2CD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37" y="1905793"/>
            <a:ext cx="7477373" cy="4720293"/>
          </a:xfrm>
        </p:spPr>
      </p:pic>
    </p:spTree>
    <p:extLst>
      <p:ext uri="{BB962C8B-B14F-4D97-AF65-F5344CB8AC3E}">
        <p14:creationId xmlns:p14="http://schemas.microsoft.com/office/powerpoint/2010/main" val="411509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4EF0-AA74-2AE9-2058-6D52D60B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Benifits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74859F-F50B-F159-FE87-7A2CBFDD1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20" y="445247"/>
            <a:ext cx="6271687" cy="5967505"/>
          </a:xfrm>
        </p:spPr>
      </p:pic>
    </p:spTree>
    <p:extLst>
      <p:ext uri="{BB962C8B-B14F-4D97-AF65-F5344CB8AC3E}">
        <p14:creationId xmlns:p14="http://schemas.microsoft.com/office/powerpoint/2010/main" val="110674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PHASE 2 INOVATION: 
CHATBOT IN PYTHON  </vt:lpstr>
      <vt:lpstr>Architecture of chat bot</vt:lpstr>
      <vt:lpstr>Flow chart </vt:lpstr>
      <vt:lpstr>User Diagram </vt:lpstr>
      <vt:lpstr>Benifits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 INOVATION: 
CHATBOT IN PYTHON  </dc:title>
  <dc:creator>sarathkk4268@gmail.com</dc:creator>
  <cp:lastModifiedBy>sarathkk4268@gmail.com</cp:lastModifiedBy>
  <cp:revision>1</cp:revision>
  <dcterms:created xsi:type="dcterms:W3CDTF">2023-10-11T14:25:52Z</dcterms:created>
  <dcterms:modified xsi:type="dcterms:W3CDTF">2023-10-11T14:42:06Z</dcterms:modified>
</cp:coreProperties>
</file>