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321" r:id="rId2"/>
    <p:sldId id="273" r:id="rId3"/>
    <p:sldId id="258" r:id="rId4"/>
    <p:sldId id="259" r:id="rId5"/>
    <p:sldId id="309" r:id="rId6"/>
    <p:sldId id="307" r:id="rId7"/>
    <p:sldId id="340" r:id="rId8"/>
    <p:sldId id="341" r:id="rId9"/>
    <p:sldId id="345" r:id="rId10"/>
    <p:sldId id="346" r:id="rId11"/>
    <p:sldId id="344" r:id="rId12"/>
    <p:sldId id="342" r:id="rId13"/>
    <p:sldId id="343" r:id="rId14"/>
    <p:sldId id="310" r:id="rId15"/>
    <p:sldId id="311" r:id="rId16"/>
    <p:sldId id="280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Condensed" panose="020B0503050000020004" pitchFamily="34" charset="0"/>
      <p:regular r:id="rId23"/>
      <p:bold r:id="rId24"/>
      <p:italic r:id="rId25"/>
      <p:boldItalic r:id="rId26"/>
    </p:embeddedFont>
    <p:embeddedFont>
      <p:font typeface="Fira Sans Condensed ExtraBold" panose="020B0903050000020004" pitchFamily="34" charset="0"/>
      <p:bold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75" d="100"/>
          <a:sy n="75" d="100"/>
        </p:scale>
        <p:origin x="1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1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1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1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92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0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AI Master Class series – Day 4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Real-time Moving Object detection &amp; Tracking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98056"/>
            <a:ext cx="9144005" cy="434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=cv2.findContours(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srcImageCopy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contourRetrievalMode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contourApproximationMethod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cv2.findContours(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threshImg.copy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cv2.RETR_EXTERNAL,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cv2.CHAIN_APPROX_SIMPLE)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findContours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7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 = cv2.VideoCapture(0)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_,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VideoStream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key = cv2.waitKey(1) &amp; 0xFF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key ==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92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Reading frame from camera – video streaming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time</a:t>
            </a: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 = cv2.VideoCapture(0)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None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area=500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8810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Moving Object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11390" y="121835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_,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vs.read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text = "Normal"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width=500)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(21, 21), 0)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is None: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continue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cv2.absdiff(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cv2.threshold(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25, 255, cv2.THRESH_BINARY)[1]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cv2.dilate(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None, iterations=2)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cv2.findContours(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threshImg.copy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cv2.RETR_EXTERNAL,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cv2.CHAIN_APPROX_SIMPLE)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imutils.grab_contours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for c in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if cv2.contourArea(c) &lt; area: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	continue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(x, y, w, h) = cv2.boundingRect(c)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cv2.rectangle(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(x, y), (x + w, y + h), (0, 255, 0), 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text = "Moving Object detected"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print(text)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cv2.putText(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text, (10, 20),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cv2.FONT_HERSHEY_SIMPLEX, 0.5, (0, 0, 255), 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VideoStream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cv2.imshow("Thresh",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cv2.imshow("Image Difference",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key = cv2.waitKey(1) &amp; 0xFF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key ==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break</a:t>
            </a:r>
          </a:p>
          <a:p>
            <a:pPr marL="127000" indent="0">
              <a:buNone/>
            </a:pP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vs.release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4010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53257" y="177920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Q &amp; A session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News – Day 4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SEP-2020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A(I)hoy,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mateys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 IBM’s crewless ocean research ship to launch ‘very soon’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IBM’s crewless AI-powered ship is due to begin roaming the oceans this month, collecting vital data about something we still know incredibly little about.</a:t>
            </a:r>
          </a:p>
        </p:txBody>
      </p:sp>
      <p:pic>
        <p:nvPicPr>
          <p:cNvPr id="1026" name="Picture 2" descr="https://artificialintelligence-news.com/wp-content/uploads/sites/9/2020/09/ibm-mayflower-autonomous-ship-mas-ai-artificial-intelligence-oceans-sea-climate-change-environment-research-35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89" y="37446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>
                <a:latin typeface="Squada One" panose="02000000000000000000" charset="0"/>
              </a:rPr>
              <a:t>Tomorrow session</a:t>
            </a: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>
                <a:latin typeface="Squada One" panose="02000000000000000000" pitchFamily="2" charset="0"/>
              </a:rPr>
              <a:t>Real-time Face Detection and Tracking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58757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Announcement</a:t>
            </a:r>
            <a:endParaRPr sz="5400" dirty="0">
              <a:latin typeface="Squada One" panose="02000000000000000000" charset="0"/>
            </a:endParaRPr>
          </a:p>
        </p:txBody>
      </p:sp>
      <p:sp>
        <p:nvSpPr>
          <p:cNvPr id="751" name="Google Shape;751;p44"/>
          <p:cNvSpPr txBox="1">
            <a:spLocks noGrp="1"/>
          </p:cNvSpPr>
          <p:nvPr>
            <p:ph type="body" idx="1"/>
          </p:nvPr>
        </p:nvSpPr>
        <p:spPr>
          <a:xfrm>
            <a:off x="311700" y="2111365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Barlow" panose="00000500000000000000" charset="0"/>
              </a:rPr>
              <a:t>Attendance link will be available around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Barlow" panose="00000500000000000000" charset="0"/>
              </a:rPr>
              <a:t>8:30 PM. </a:t>
            </a:r>
            <a:endParaRPr sz="2400" dirty="0">
              <a:latin typeface="Barlow" panose="000005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2607380" y="3228436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Day-3 Agenda</a:t>
            </a:r>
            <a:r>
              <a:rPr lang="en" dirty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Moving Object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Moving object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Moving Object detection 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Python Program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Basic CV Program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Resize, Thresholding, Gaussian  Blur for an Image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Moving object detection is a technique used in computer vision and image processing. Multiple consecutive frames from a video are compared by various methods to determine if any moving object is detected.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Moving Object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" name="Google Shape;12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865121"/>
            <a:ext cx="4032069" cy="227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cv2.imread(‘sample2.jpg')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resizedImg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width=500)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cv2.imwrite(‘resizedImage.jpg',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resizedImg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Image Resize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cv2.imread(‘sample2.jpg')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(kernel),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borderType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gaussianImg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(21, 21), 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cv2.imwrite(“GaussianBlur.jpg”,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gaussianImg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Gaussian Blur - Smoothening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22469"/>
            <a:ext cx="1530531" cy="153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82" y="3365862"/>
            <a:ext cx="1643743" cy="16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 cv2.threshold(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threshold,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maxValueForThreshold,binary,type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)[1] </a:t>
            </a: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=cv2.imread("sample.jpg")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cv2.cvtColor(img,cv2.COLOR_BGR2GRAY)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gaussBlur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,(21,21),0)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thresholdImg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cv2.threshold(grayImg,150,255,cv2.THRESH_BINARY)[1]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cv2.imwrite("threshold.jpg",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thresholdImg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threshold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3452921"/>
            <a:ext cx="1534900" cy="153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77" y="3523584"/>
            <a:ext cx="1393573" cy="1393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79" y="3434741"/>
            <a:ext cx="1499035" cy="14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1114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#cv2.rectangle(</a:t>
            </a:r>
            <a:r>
              <a:rPr lang="es-E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src,startpoint,endpoint,color,thickness</a:t>
            </a:r>
            <a:r>
              <a:rPr lang="es-E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cv2.rectangle(</a:t>
            </a:r>
            <a:r>
              <a:rPr lang="es-E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(x, y), (x + w, y + h), (0, 255, 0), 2)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Drawing Rectangle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Google Shape;317;p30"/>
          <p:cNvSpPr txBox="1">
            <a:spLocks/>
          </p:cNvSpPr>
          <p:nvPr/>
        </p:nvSpPr>
        <p:spPr>
          <a:xfrm>
            <a:off x="672350" y="3013018"/>
            <a:ext cx="7966554" cy="111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#cv2.putText(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text,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position,font,fontSize,color,thickness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Font typeface="Fira Sans Condensed"/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cv2.putText(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text, (10, 20), cv2.FONT_HERSHEY_SIMPLEX, 0.5, (0, 0, 255), 2)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672350" y="2334856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>
                <a:latin typeface="Squada One" panose="02000000000000000000" pitchFamily="2" charset="0"/>
              </a:rPr>
              <a:t>Putting Text in Image</a:t>
            </a:r>
            <a:r>
              <a:rPr lang="en-I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82125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955</Words>
  <Application>Microsoft Office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Squada One</vt:lpstr>
      <vt:lpstr>Fira Sans Condensed ExtraBold</vt:lpstr>
      <vt:lpstr>Arial</vt:lpstr>
      <vt:lpstr>Fira Sans Condensed</vt:lpstr>
      <vt:lpstr>Barlow</vt:lpstr>
      <vt:lpstr>Clinical Case in Neurology by Slidesgo</vt:lpstr>
      <vt:lpstr>AI Master Class series – Day 4</vt:lpstr>
      <vt:lpstr>Announcement</vt:lpstr>
      <vt:lpstr>Day-3 Agenda.</vt:lpstr>
      <vt:lpstr>Moving Object Detection.</vt:lpstr>
      <vt:lpstr>Practical session</vt:lpstr>
      <vt:lpstr>Image Resize.</vt:lpstr>
      <vt:lpstr>Gaussian Blur - Smoothening.</vt:lpstr>
      <vt:lpstr>threshold.</vt:lpstr>
      <vt:lpstr>Drawing Rectangle.</vt:lpstr>
      <vt:lpstr>findContours.</vt:lpstr>
      <vt:lpstr>Reading frame from camera – video streaming.</vt:lpstr>
      <vt:lpstr>Moving Object detection.</vt:lpstr>
      <vt:lpstr>PowerPoint Presentation</vt:lpstr>
      <vt:lpstr>Q &amp; A session</vt:lpstr>
      <vt:lpstr>AI News – Day 4.  SEP-2020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Srishti Mishra</cp:lastModifiedBy>
  <cp:revision>126</cp:revision>
  <dcterms:modified xsi:type="dcterms:W3CDTF">2024-04-24T03:08:29Z</dcterms:modified>
</cp:coreProperties>
</file>