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th kumar" userId="efbd87b8613a25e0" providerId="LiveId" clId="{33E1E489-3033-4A04-9295-0C09F75A032C}"/>
    <pc:docChg chg="undo custSel modSld">
      <pc:chgData name="prasanth kumar" userId="efbd87b8613a25e0" providerId="LiveId" clId="{33E1E489-3033-4A04-9295-0C09F75A032C}" dt="2023-07-25T15:34:55.932" v="239" actId="20577"/>
      <pc:docMkLst>
        <pc:docMk/>
      </pc:docMkLst>
      <pc:sldChg chg="addSp delSp modSp mod">
        <pc:chgData name="prasanth kumar" userId="efbd87b8613a25e0" providerId="LiveId" clId="{33E1E489-3033-4A04-9295-0C09F75A032C}" dt="2023-07-25T15:34:55.932" v="239" actId="20577"/>
        <pc:sldMkLst>
          <pc:docMk/>
          <pc:sldMk cId="1093942707" sldId="256"/>
        </pc:sldMkLst>
        <pc:spChg chg="mod">
          <ac:chgData name="prasanth kumar" userId="efbd87b8613a25e0" providerId="LiveId" clId="{33E1E489-3033-4A04-9295-0C09F75A032C}" dt="2023-07-25T15:25:05.649" v="108" actId="1076"/>
          <ac:spMkLst>
            <pc:docMk/>
            <pc:sldMk cId="1093942707" sldId="256"/>
            <ac:spMk id="2" creationId="{B1844CBB-737E-C049-891C-1F2168761D96}"/>
          </ac:spMkLst>
        </pc:spChg>
        <pc:spChg chg="add mod">
          <ac:chgData name="prasanth kumar" userId="efbd87b8613a25e0" providerId="LiveId" clId="{33E1E489-3033-4A04-9295-0C09F75A032C}" dt="2023-07-25T15:11:13.679" v="26" actId="20577"/>
          <ac:spMkLst>
            <pc:docMk/>
            <pc:sldMk cId="1093942707" sldId="256"/>
            <ac:spMk id="4" creationId="{AAD8E4B8-0802-F835-68FD-B52EE5F88002}"/>
          </ac:spMkLst>
        </pc:spChg>
        <pc:spChg chg="mod">
          <ac:chgData name="prasanth kumar" userId="efbd87b8613a25e0" providerId="LiveId" clId="{33E1E489-3033-4A04-9295-0C09F75A032C}" dt="2023-07-25T15:24:18.528" v="106" actId="14100"/>
          <ac:spMkLst>
            <pc:docMk/>
            <pc:sldMk cId="1093942707" sldId="256"/>
            <ac:spMk id="10" creationId="{AE0DCB38-C38F-3E45-91A5-BC77EA90215A}"/>
          </ac:spMkLst>
        </pc:spChg>
        <pc:spChg chg="add del mod">
          <ac:chgData name="prasanth kumar" userId="efbd87b8613a25e0" providerId="LiveId" clId="{33E1E489-3033-4A04-9295-0C09F75A032C}" dt="2023-07-25T15:16:03.172" v="36" actId="478"/>
          <ac:spMkLst>
            <pc:docMk/>
            <pc:sldMk cId="1093942707" sldId="256"/>
            <ac:spMk id="19" creationId="{07C210A7-2115-4397-0ECC-9C822AC03B5B}"/>
          </ac:spMkLst>
        </pc:spChg>
        <pc:spChg chg="add mod">
          <ac:chgData name="prasanth kumar" userId="efbd87b8613a25e0" providerId="LiveId" clId="{33E1E489-3033-4A04-9295-0C09F75A032C}" dt="2023-07-25T15:16:59.441" v="55" actId="1076"/>
          <ac:spMkLst>
            <pc:docMk/>
            <pc:sldMk cId="1093942707" sldId="256"/>
            <ac:spMk id="21" creationId="{EC3E9088-4BDC-4C10-31E9-78CD66998CBB}"/>
          </ac:spMkLst>
        </pc:spChg>
        <pc:spChg chg="add del mod">
          <ac:chgData name="prasanth kumar" userId="efbd87b8613a25e0" providerId="LiveId" clId="{33E1E489-3033-4A04-9295-0C09F75A032C}" dt="2023-07-25T15:19:00.737" v="71" actId="478"/>
          <ac:spMkLst>
            <pc:docMk/>
            <pc:sldMk cId="1093942707" sldId="256"/>
            <ac:spMk id="26" creationId="{1F470D99-C231-F121-A50D-5D8122A2727D}"/>
          </ac:spMkLst>
        </pc:spChg>
        <pc:spChg chg="mod">
          <ac:chgData name="prasanth kumar" userId="efbd87b8613a25e0" providerId="LiveId" clId="{33E1E489-3033-4A04-9295-0C09F75A032C}" dt="2023-07-25T15:09:41.144" v="1" actId="14100"/>
          <ac:spMkLst>
            <pc:docMk/>
            <pc:sldMk cId="1093942707" sldId="256"/>
            <ac:spMk id="30" creationId="{3BEB097C-5AD1-3AEA-09EE-676671809967}"/>
          </ac:spMkLst>
        </pc:spChg>
        <pc:spChg chg="mod">
          <ac:chgData name="prasanth kumar" userId="efbd87b8613a25e0" providerId="LiveId" clId="{33E1E489-3033-4A04-9295-0C09F75A032C}" dt="2023-07-25T15:34:55.932" v="239" actId="20577"/>
          <ac:spMkLst>
            <pc:docMk/>
            <pc:sldMk cId="1093942707" sldId="256"/>
            <ac:spMk id="32" creationId="{C408B993-E53A-5455-2C4D-0233FE466A0A}"/>
          </ac:spMkLst>
        </pc:spChg>
        <pc:spChg chg="add mod">
          <ac:chgData name="prasanth kumar" userId="efbd87b8613a25e0" providerId="LiveId" clId="{33E1E489-3033-4A04-9295-0C09F75A032C}" dt="2023-07-25T15:19:14.157" v="74" actId="1076"/>
          <ac:spMkLst>
            <pc:docMk/>
            <pc:sldMk cId="1093942707" sldId="256"/>
            <ac:spMk id="37" creationId="{35D6E7CD-C74D-2787-FBBC-79A11AD11937}"/>
          </ac:spMkLst>
        </pc:spChg>
        <pc:spChg chg="add del mod">
          <ac:chgData name="prasanth kumar" userId="efbd87b8613a25e0" providerId="LiveId" clId="{33E1E489-3033-4A04-9295-0C09F75A032C}" dt="2023-07-25T15:23:47.013" v="103" actId="22"/>
          <ac:spMkLst>
            <pc:docMk/>
            <pc:sldMk cId="1093942707" sldId="256"/>
            <ac:spMk id="46" creationId="{8730244A-1CD6-2D8D-8B8F-EF4A947B5814}"/>
          </ac:spMkLst>
        </pc:spChg>
        <pc:spChg chg="add mod">
          <ac:chgData name="prasanth kumar" userId="efbd87b8613a25e0" providerId="LiveId" clId="{33E1E489-3033-4A04-9295-0C09F75A032C}" dt="2023-07-25T15:26:48.080" v="145" actId="20577"/>
          <ac:spMkLst>
            <pc:docMk/>
            <pc:sldMk cId="1093942707" sldId="256"/>
            <ac:spMk id="48" creationId="{5100E041-87A9-BDB6-CD46-9309B7A7AA04}"/>
          </ac:spMkLst>
        </pc:spChg>
        <pc:spChg chg="add mod">
          <ac:chgData name="prasanth kumar" userId="efbd87b8613a25e0" providerId="LiveId" clId="{33E1E489-3033-4A04-9295-0C09F75A032C}" dt="2023-07-25T15:29:44.830" v="161" actId="1076"/>
          <ac:spMkLst>
            <pc:docMk/>
            <pc:sldMk cId="1093942707" sldId="256"/>
            <ac:spMk id="57" creationId="{9B589E26-B3E7-D8B9-8CFF-EFB7441F9E8F}"/>
          </ac:spMkLst>
        </pc:spChg>
        <pc:spChg chg="add mod">
          <ac:chgData name="prasanth kumar" userId="efbd87b8613a25e0" providerId="LiveId" clId="{33E1E489-3033-4A04-9295-0C09F75A032C}" dt="2023-07-25T15:30:36.213" v="169" actId="1076"/>
          <ac:spMkLst>
            <pc:docMk/>
            <pc:sldMk cId="1093942707" sldId="256"/>
            <ac:spMk id="61" creationId="{EE9F3BDB-D275-C8A4-0282-362B45094BB1}"/>
          </ac:spMkLst>
        </pc:spChg>
        <pc:spChg chg="add mod">
          <ac:chgData name="prasanth kumar" userId="efbd87b8613a25e0" providerId="LiveId" clId="{33E1E489-3033-4A04-9295-0C09F75A032C}" dt="2023-07-25T15:31:56.740" v="183" actId="1076"/>
          <ac:spMkLst>
            <pc:docMk/>
            <pc:sldMk cId="1093942707" sldId="256"/>
            <ac:spMk id="63" creationId="{1184C543-4490-E359-18CA-449E77304721}"/>
          </ac:spMkLst>
        </pc:spChg>
        <pc:spChg chg="mod">
          <ac:chgData name="prasanth kumar" userId="efbd87b8613a25e0" providerId="LiveId" clId="{33E1E489-3033-4A04-9295-0C09F75A032C}" dt="2023-07-25T15:19:36.269" v="76" actId="14100"/>
          <ac:spMkLst>
            <pc:docMk/>
            <pc:sldMk cId="1093942707" sldId="256"/>
            <ac:spMk id="66" creationId="{DE68C220-C34D-265C-FAC4-B3BA1D8B0927}"/>
          </ac:spMkLst>
        </pc:spChg>
        <pc:spChg chg="mod">
          <ac:chgData name="prasanth kumar" userId="efbd87b8613a25e0" providerId="LiveId" clId="{33E1E489-3033-4A04-9295-0C09F75A032C}" dt="2023-07-25T15:28:40.416" v="153"/>
          <ac:spMkLst>
            <pc:docMk/>
            <pc:sldMk cId="1093942707" sldId="256"/>
            <ac:spMk id="67" creationId="{64B533D3-F8A0-8C8C-3880-ECC4C8443AAC}"/>
          </ac:spMkLst>
        </pc:spChg>
        <pc:spChg chg="add mod">
          <ac:chgData name="prasanth kumar" userId="efbd87b8613a25e0" providerId="LiveId" clId="{33E1E489-3033-4A04-9295-0C09F75A032C}" dt="2023-07-25T15:34:25.107" v="191" actId="1076"/>
          <ac:spMkLst>
            <pc:docMk/>
            <pc:sldMk cId="1093942707" sldId="256"/>
            <ac:spMk id="79" creationId="{EE26E8DF-0381-D0EC-051F-C34E857F3E57}"/>
          </ac:spMkLst>
        </pc:spChg>
        <pc:picChg chg="mod">
          <ac:chgData name="prasanth kumar" userId="efbd87b8613a25e0" providerId="LiveId" clId="{33E1E489-3033-4A04-9295-0C09F75A032C}" dt="2023-07-25T15:29:09.345" v="157" actId="1076"/>
          <ac:picMkLst>
            <pc:docMk/>
            <pc:sldMk cId="1093942707" sldId="256"/>
            <ac:picMk id="14" creationId="{5A8C48C1-32E1-C747-BB4B-5E3B849CF7A7}"/>
          </ac:picMkLst>
        </pc:picChg>
        <pc:picChg chg="mod">
          <ac:chgData name="prasanth kumar" userId="efbd87b8613a25e0" providerId="LiveId" clId="{33E1E489-3033-4A04-9295-0C09F75A032C}" dt="2023-07-25T15:32:02.376" v="184" actId="1076"/>
          <ac:picMkLst>
            <pc:docMk/>
            <pc:sldMk cId="1093942707" sldId="256"/>
            <ac:picMk id="15" creationId="{0D4A9B47-8231-EF4D-B9AB-A3D9E4B81350}"/>
          </ac:picMkLst>
        </pc:picChg>
        <pc:picChg chg="add mod">
          <ac:chgData name="prasanth kumar" userId="efbd87b8613a25e0" providerId="LiveId" clId="{33E1E489-3033-4A04-9295-0C09F75A032C}" dt="2023-07-25T15:17:32.658" v="57" actId="1076"/>
          <ac:picMkLst>
            <pc:docMk/>
            <pc:sldMk cId="1093942707" sldId="256"/>
            <ac:picMk id="16" creationId="{6BEB7AD6-52DA-3810-4A3D-D047C0BED1DD}"/>
          </ac:picMkLst>
        </pc:picChg>
        <pc:picChg chg="add del mod">
          <ac:chgData name="prasanth kumar" userId="efbd87b8613a25e0" providerId="LiveId" clId="{33E1E489-3033-4A04-9295-0C09F75A032C}" dt="2023-07-25T15:15:48.661" v="33" actId="478"/>
          <ac:picMkLst>
            <pc:docMk/>
            <pc:sldMk cId="1093942707" sldId="256"/>
            <ac:picMk id="17" creationId="{9530DBBD-9020-9727-BC08-5485FBE2A300}"/>
          </ac:picMkLst>
        </pc:picChg>
        <pc:picChg chg="add del mod">
          <ac:chgData name="prasanth kumar" userId="efbd87b8613a25e0" providerId="LiveId" clId="{33E1E489-3033-4A04-9295-0C09F75A032C}" dt="2023-07-25T15:19:03.229" v="72" actId="478"/>
          <ac:picMkLst>
            <pc:docMk/>
            <pc:sldMk cId="1093942707" sldId="256"/>
            <ac:picMk id="25" creationId="{6312230F-FED9-E33E-A41E-CA9103006A00}"/>
          </ac:picMkLst>
        </pc:picChg>
        <pc:picChg chg="add del mod">
          <ac:chgData name="prasanth kumar" userId="efbd87b8613a25e0" providerId="LiveId" clId="{33E1E489-3033-4A04-9295-0C09F75A032C}" dt="2023-07-25T15:18:57.933" v="69" actId="478"/>
          <ac:picMkLst>
            <pc:docMk/>
            <pc:sldMk cId="1093942707" sldId="256"/>
            <ac:picMk id="33" creationId="{C4499015-5008-17A6-AADC-80FA06458651}"/>
          </ac:picMkLst>
        </pc:picChg>
        <pc:picChg chg="mod">
          <ac:chgData name="prasanth kumar" userId="efbd87b8613a25e0" providerId="LiveId" clId="{33E1E489-3033-4A04-9295-0C09F75A032C}" dt="2023-07-25T15:10:54.911" v="8" actId="1076"/>
          <ac:picMkLst>
            <pc:docMk/>
            <pc:sldMk cId="1093942707" sldId="256"/>
            <ac:picMk id="35" creationId="{88CA6A9E-9683-0144-9A6D-B3FECC12B42F}"/>
          </ac:picMkLst>
        </pc:picChg>
        <pc:picChg chg="add mod">
          <ac:chgData name="prasanth kumar" userId="efbd87b8613a25e0" providerId="LiveId" clId="{33E1E489-3033-4A04-9295-0C09F75A032C}" dt="2023-07-25T15:18:54.475" v="68" actId="1076"/>
          <ac:picMkLst>
            <pc:docMk/>
            <pc:sldMk cId="1093942707" sldId="256"/>
            <ac:picMk id="36" creationId="{CE00B91E-64CB-779E-6C73-004FA62549F0}"/>
          </ac:picMkLst>
        </pc:picChg>
        <pc:picChg chg="add mod">
          <ac:chgData name="prasanth kumar" userId="efbd87b8613a25e0" providerId="LiveId" clId="{33E1E489-3033-4A04-9295-0C09F75A032C}" dt="2023-07-25T15:18:54.475" v="68" actId="1076"/>
          <ac:picMkLst>
            <pc:docMk/>
            <pc:sldMk cId="1093942707" sldId="256"/>
            <ac:picMk id="38" creationId="{79F90D25-32A9-C572-B132-E47BFC9162C9}"/>
          </ac:picMkLst>
        </pc:picChg>
        <pc:picChg chg="add mod">
          <ac:chgData name="prasanth kumar" userId="efbd87b8613a25e0" providerId="LiveId" clId="{33E1E489-3033-4A04-9295-0C09F75A032C}" dt="2023-07-25T15:26:36.254" v="126" actId="14100"/>
          <ac:picMkLst>
            <pc:docMk/>
            <pc:sldMk cId="1093942707" sldId="256"/>
            <ac:picMk id="44" creationId="{8D3AB837-6264-2C4A-0E59-128904E70537}"/>
          </ac:picMkLst>
        </pc:picChg>
        <pc:picChg chg="add mod">
          <ac:chgData name="prasanth kumar" userId="efbd87b8613a25e0" providerId="LiveId" clId="{33E1E489-3033-4A04-9295-0C09F75A032C}" dt="2023-07-25T15:29:48.112" v="162" actId="1076"/>
          <ac:picMkLst>
            <pc:docMk/>
            <pc:sldMk cId="1093942707" sldId="256"/>
            <ac:picMk id="47" creationId="{A758749D-FDDC-5444-6DA8-186C621E2D6A}"/>
          </ac:picMkLst>
        </pc:picChg>
        <pc:picChg chg="add del mod">
          <ac:chgData name="prasanth kumar" userId="efbd87b8613a25e0" providerId="LiveId" clId="{33E1E489-3033-4A04-9295-0C09F75A032C}" dt="2023-07-25T15:26:39.984" v="127" actId="478"/>
          <ac:picMkLst>
            <pc:docMk/>
            <pc:sldMk cId="1093942707" sldId="256"/>
            <ac:picMk id="50" creationId="{F56D632B-0861-2158-9D27-883125FB889D}"/>
          </ac:picMkLst>
        </pc:picChg>
        <pc:picChg chg="del">
          <ac:chgData name="prasanth kumar" userId="efbd87b8613a25e0" providerId="LiveId" clId="{33E1E489-3033-4A04-9295-0C09F75A032C}" dt="2023-07-25T15:18:14.483" v="65" actId="478"/>
          <ac:picMkLst>
            <pc:docMk/>
            <pc:sldMk cId="1093942707" sldId="256"/>
            <ac:picMk id="71" creationId="{FDF4EA35-567A-E0AC-C090-1A52D8552FA0}"/>
          </ac:picMkLst>
        </pc:picChg>
        <pc:cxnChg chg="mod">
          <ac:chgData name="prasanth kumar" userId="efbd87b8613a25e0" providerId="LiveId" clId="{33E1E489-3033-4A04-9295-0C09F75A032C}" dt="2023-07-25T15:32:02.376" v="184" actId="1076"/>
          <ac:cxnSpMkLst>
            <pc:docMk/>
            <pc:sldMk cId="1093942707" sldId="256"/>
            <ac:cxnSpMk id="24" creationId="{9AF64B03-6E17-9943-9C4D-C67401CA542E}"/>
          </ac:cxnSpMkLst>
        </pc:cxnChg>
        <pc:cxnChg chg="mod">
          <ac:chgData name="prasanth kumar" userId="efbd87b8613a25e0" providerId="LiveId" clId="{33E1E489-3033-4A04-9295-0C09F75A032C}" dt="2023-07-25T15:29:09.345" v="157" actId="1076"/>
          <ac:cxnSpMkLst>
            <pc:docMk/>
            <pc:sldMk cId="1093942707" sldId="256"/>
            <ac:cxnSpMk id="28" creationId="{9E022D47-A8B3-4FE1-5FCF-8DAEC785B38D}"/>
          </ac:cxnSpMkLst>
        </pc:cxnChg>
        <pc:cxnChg chg="mod">
          <ac:chgData name="prasanth kumar" userId="efbd87b8613a25e0" providerId="LiveId" clId="{33E1E489-3033-4A04-9295-0C09F75A032C}" dt="2023-07-25T15:32:02.376" v="184" actId="1076"/>
          <ac:cxnSpMkLst>
            <pc:docMk/>
            <pc:sldMk cId="1093942707" sldId="256"/>
            <ac:cxnSpMk id="31" creationId="{A3E54EBC-490B-8FA6-685D-EBF1BA163DCF}"/>
          </ac:cxnSpMkLst>
        </pc:cxnChg>
        <pc:cxnChg chg="mod">
          <ac:chgData name="prasanth kumar" userId="efbd87b8613a25e0" providerId="LiveId" clId="{33E1E489-3033-4A04-9295-0C09F75A032C}" dt="2023-07-25T15:10:54.911" v="8" actId="1076"/>
          <ac:cxnSpMkLst>
            <pc:docMk/>
            <pc:sldMk cId="1093942707" sldId="256"/>
            <ac:cxnSpMk id="49" creationId="{56EA06C2-E9CC-FBA9-4BE6-2CFA00D68F91}"/>
          </ac:cxnSpMkLst>
        </pc:cxnChg>
        <pc:cxnChg chg="mod">
          <ac:chgData name="prasanth kumar" userId="efbd87b8613a25e0" providerId="LiveId" clId="{33E1E489-3033-4A04-9295-0C09F75A032C}" dt="2023-07-25T15:19:42.992" v="77" actId="14100"/>
          <ac:cxnSpMkLst>
            <pc:docMk/>
            <pc:sldMk cId="1093942707" sldId="256"/>
            <ac:cxnSpMk id="74" creationId="{CB05D005-B3FB-1BF6-EE9E-A224A62C9168}"/>
          </ac:cxnSpMkLst>
        </pc:cxnChg>
        <pc:cxnChg chg="mod">
          <ac:chgData name="prasanth kumar" userId="efbd87b8613a25e0" providerId="LiveId" clId="{33E1E489-3033-4A04-9295-0C09F75A032C}" dt="2023-07-25T15:19:57.889" v="80" actId="14100"/>
          <ac:cxnSpMkLst>
            <pc:docMk/>
            <pc:sldMk cId="1093942707" sldId="256"/>
            <ac:cxnSpMk id="75" creationId="{02A1BDA1-7C94-6E41-768F-DE73D5B0C2C5}"/>
          </ac:cxnSpMkLst>
        </pc:cxnChg>
      </pc:sldChg>
    </pc:docChg>
  </pc:docChgLst>
  <pc:docChgLst>
    <pc:chgData name="prasanth kumar" userId="efbd87b8613a25e0" providerId="LiveId" clId="{88E9189A-45B9-42BE-A35E-54BC3FF5CA1E}"/>
    <pc:docChg chg="addSld">
      <pc:chgData name="prasanth kumar" userId="efbd87b8613a25e0" providerId="LiveId" clId="{88E9189A-45B9-42BE-A35E-54BC3FF5CA1E}" dt="2023-10-04T14:05:55.298" v="0" actId="680"/>
      <pc:docMkLst>
        <pc:docMk/>
      </pc:docMkLst>
      <pc:sldChg chg="new">
        <pc:chgData name="prasanth kumar" userId="efbd87b8613a25e0" providerId="LiveId" clId="{88E9189A-45B9-42BE-A35E-54BC3FF5CA1E}" dt="2023-10-04T14:05:55.298" v="0" actId="680"/>
        <pc:sldMkLst>
          <pc:docMk/>
          <pc:sldMk cId="344625561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0E7C-C50E-8DBE-5E2E-401B74DD7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59702-9442-667C-1DA7-39661FF48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EA4D-06EA-3D8A-173C-CE37FA30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9D08-5407-4A51-1AD1-2DBFEA36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6E2F-011D-BDA5-6139-9C7F2D1B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92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526D-15ED-DB75-BEC7-23DFFF74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25775-BEB7-9920-03C4-5482AF702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263E-4F94-AD6E-76CB-7223B98D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EAD9-303A-ACAA-34C5-F44B1BF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998E-4D1E-AACB-FD7E-9533A092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9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D45DB-7858-569F-887C-30259625A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DD14A-F6CD-F569-31E5-D9983E1A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C8FE-0E2F-A27B-BDDC-FDB85BA0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B259-9561-A374-C3D9-8EC2D832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2CE4-6E72-2D19-01A4-2A0CB3AC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15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0600-7690-7D2A-2536-027D8409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17E7-5C54-4BC7-D655-E724C42E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4235-7FE9-FAED-7FF0-17415983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9AC2-50A5-745D-85B1-8AF3B81D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A49F-84DD-FCDD-0598-8BFCF5DA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6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5C62-F5A1-3BA0-69CD-CCB69D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DE8A-5FAF-0EBC-68B0-10286B21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9DF2-E64B-4D60-3040-AAAF1280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91C6-3A6B-5A20-15F1-DDED839E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600D-920E-6888-9D9B-D7AB1771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1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BFD9-D38D-6325-B3CB-5F714BE1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BB8D-69FB-0AFC-08F2-716F2C1D1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F71D9-9389-244B-C22D-09B594570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4960A-7FBA-6BD4-1BF4-DD4AAB9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24E1-D9CA-8D9E-7995-73BDDD0D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EEDD-7ECE-2F91-1F6B-617C213C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3B74-FB8D-47BF-6BC1-A825BC0A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A4D35-0DEB-764B-A767-41F991A7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ED4B1-37AA-E5B1-977B-B21F86650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661D1-9DF5-8860-27B5-DC666A217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AD9F4-A1DE-3380-DCD5-25055EAC5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A4785-726C-4EEB-6F6D-B4A0569A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EE851-B3B8-A6DE-21A0-6D1775C6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36C0B-1865-CC06-9884-5F88518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A214-CF65-5177-6804-0657B491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3F104-286C-FC0A-185A-34F8451B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BF08B-3078-0DD3-B9D9-6FF86993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3DEE8-7990-77CF-AABC-5EBEB5BD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67AE3-7FF1-2685-2E61-548AF5F4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73882-9A57-09AE-7684-F1055EF0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4D2FA-1842-D6FC-FEED-5CBF2D5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3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167A-113B-4BC5-C119-D5AC8322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2A31-94E3-02B6-695F-AE1E817F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F83F7-8E4B-B41F-CAC9-744B2457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B7E08-588F-A008-D9FB-3614AC83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97D2-049B-CD7B-16F9-55E299FF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0C75A-0484-A370-5E0E-AFD27A9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6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F01D-682E-298C-A8EB-136D4DD5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BAA20-2742-1AB7-8495-8DF5882F5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00FFF-9D49-E4E9-B330-1D3A52A02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F302-426E-68CE-FDCC-E8F917E9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48A6-63AC-434F-E9D6-CDE2C9BD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ABA0-C845-5054-F81F-708B7B21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7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8367B-CE42-57BE-B4E1-15511317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CCA23-BC0B-6FE6-5943-67DF9C7D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7FD5-80C4-4D85-FCC4-6F510E74C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7609-8E44-4D25-9ACB-E3DED169B7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0F82-2D26-9DC0-8648-146D33599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94E0-ED50-1591-B347-E41FAF9AD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FA51-B86E-4A68-809D-C1ADAC83F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8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30628" y="578497"/>
            <a:ext cx="11933853" cy="5952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7519" y="578497"/>
            <a:ext cx="381000" cy="381000"/>
          </a:xfrm>
          <a:prstGeom prst="rect">
            <a:avLst/>
          </a:prstGeom>
        </p:spPr>
      </p:pic>
      <p:pic>
        <p:nvPicPr>
          <p:cNvPr id="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40" y="969604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25236" y="959497"/>
            <a:ext cx="3231547" cy="51707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VPC-1</a:t>
            </a:r>
          </a:p>
        </p:txBody>
      </p:sp>
      <p:pic>
        <p:nvPicPr>
          <p:cNvPr id="27" name="Graphic 58">
            <a:extLst>
              <a:ext uri="{FF2B5EF4-FFF2-40B4-BE49-F238E27FC236}">
                <a16:creationId xmlns:a16="http://schemas.microsoft.com/office/drawing/2014/main" id="{810FF638-D509-EF7A-928E-B4BAF2547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743" y="1340497"/>
            <a:ext cx="381000" cy="381000"/>
          </a:xfrm>
          <a:prstGeom prst="rect">
            <a:avLst/>
          </a:prstGeom>
        </p:spPr>
      </p:pic>
      <p:pic>
        <p:nvPicPr>
          <p:cNvPr id="29" name="Graphic 5">
            <a:extLst>
              <a:ext uri="{FF2B5EF4-FFF2-40B4-BE49-F238E27FC236}">
                <a16:creationId xmlns:a16="http://schemas.microsoft.com/office/drawing/2014/main" id="{91470054-558C-D9C9-E411-891D1008A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52" y="1721497"/>
            <a:ext cx="46497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BEB097C-5AD1-3AEA-09EE-676671809967}"/>
              </a:ext>
            </a:extLst>
          </p:cNvPr>
          <p:cNvSpPr/>
          <p:nvPr/>
        </p:nvSpPr>
        <p:spPr>
          <a:xfrm>
            <a:off x="1290744" y="1707501"/>
            <a:ext cx="2024798" cy="1572472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solid"/>
            <a:miter lim="800000"/>
          </a:ln>
          <a:effectLst/>
        </p:spPr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EC2 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408B993-E53A-5455-2C4D-0233FE46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40" y="56561"/>
            <a:ext cx="10515600" cy="391108"/>
          </a:xfrm>
        </p:spPr>
        <p:txBody>
          <a:bodyPr>
            <a:normAutofit/>
          </a:bodyPr>
          <a:lstStyle/>
          <a:p>
            <a:r>
              <a:rPr lang="en-IN" sz="2000" dirty="0"/>
              <a:t>An Architect of data flow from web server to </a:t>
            </a:r>
            <a:r>
              <a:rPr lang="en-IN" sz="2000"/>
              <a:t>data server</a:t>
            </a:r>
            <a:endParaRPr lang="en-I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913171" y="1342442"/>
            <a:ext cx="2665841" cy="4375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subnet1</a:t>
            </a:r>
          </a:p>
        </p:txBody>
      </p:sp>
      <p:pic>
        <p:nvPicPr>
          <p:cNvPr id="3" name="Graphic 83">
            <a:extLst>
              <a:ext uri="{FF2B5EF4-FFF2-40B4-BE49-F238E27FC236}">
                <a16:creationId xmlns:a16="http://schemas.microsoft.com/office/drawing/2014/main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203956" y="24232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758829" y="2102497"/>
            <a:ext cx="1228530" cy="1069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instance1</a:t>
            </a:r>
          </a:p>
        </p:txBody>
      </p:sp>
      <p:pic>
        <p:nvPicPr>
          <p:cNvPr id="14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55" y="20754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99" y="1970367"/>
            <a:ext cx="1223580" cy="111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73094" y="3172408"/>
            <a:ext cx="0" cy="2565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F64B03-6E17-9943-9C4D-C67401CA54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901155" y="2304004"/>
            <a:ext cx="883944" cy="224942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022D47-A8B3-4FE1-5FCF-8DAEC785B38D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2987359" y="2304004"/>
            <a:ext cx="1456596" cy="333449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54EBC-490B-8FA6-685D-EBF1BA163DCF}"/>
              </a:ext>
            </a:extLst>
          </p:cNvPr>
          <p:cNvCxnSpPr>
            <a:cxnSpLocks/>
            <a:stCxn id="35" idx="3"/>
            <a:endCxn id="15" idx="2"/>
          </p:cNvCxnSpPr>
          <p:nvPr/>
        </p:nvCxnSpPr>
        <p:spPr>
          <a:xfrm flipV="1">
            <a:off x="2776790" y="3087524"/>
            <a:ext cx="3620099" cy="1789277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90" y="44958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2AB21C-0394-4A39-8776-25997F7FD601}"/>
              </a:ext>
            </a:extLst>
          </p:cNvPr>
          <p:cNvSpPr txBox="1"/>
          <p:nvPr/>
        </p:nvSpPr>
        <p:spPr>
          <a:xfrm>
            <a:off x="1758829" y="3488942"/>
            <a:ext cx="1245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Endpoint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758828" y="3459714"/>
            <a:ext cx="1228531" cy="32074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EA06C2-E9CC-FBA9-4BE6-2CFA00D68F91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2381453" y="3827496"/>
            <a:ext cx="14337" cy="6683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2B0C2E9-6BB8-23A5-6708-7B7EB817CF4A}"/>
              </a:ext>
            </a:extLst>
          </p:cNvPr>
          <p:cNvSpPr/>
          <p:nvPr/>
        </p:nvSpPr>
        <p:spPr bwMode="auto">
          <a:xfrm>
            <a:off x="7946570" y="922171"/>
            <a:ext cx="3720194" cy="51707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VPC-2</a:t>
            </a:r>
          </a:p>
        </p:txBody>
      </p:sp>
      <p:pic>
        <p:nvPicPr>
          <p:cNvPr id="54" name="Graphic 38">
            <a:extLst>
              <a:ext uri="{FF2B5EF4-FFF2-40B4-BE49-F238E27FC236}">
                <a16:creationId xmlns:a16="http://schemas.microsoft.com/office/drawing/2014/main" id="{A76E3BDE-1117-E255-44E8-067576260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455" y="930723"/>
            <a:ext cx="381000" cy="381000"/>
          </a:xfrm>
          <a:prstGeom prst="rect">
            <a:avLst/>
          </a:prstGeom>
        </p:spPr>
      </p:pic>
      <p:pic>
        <p:nvPicPr>
          <p:cNvPr id="64" name="Graphic 58">
            <a:extLst>
              <a:ext uri="{FF2B5EF4-FFF2-40B4-BE49-F238E27FC236}">
                <a16:creationId xmlns:a16="http://schemas.microsoft.com/office/drawing/2014/main" id="{F221F191-C1D3-165C-676A-EFB8306F9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7794" y="1340497"/>
            <a:ext cx="381000" cy="381000"/>
          </a:xfrm>
          <a:prstGeom prst="rect">
            <a:avLst/>
          </a:prstGeom>
        </p:spPr>
      </p:pic>
      <p:pic>
        <p:nvPicPr>
          <p:cNvPr id="65" name="Graphic 5">
            <a:extLst>
              <a:ext uri="{FF2B5EF4-FFF2-40B4-BE49-F238E27FC236}">
                <a16:creationId xmlns:a16="http://schemas.microsoft.com/office/drawing/2014/main" id="{94049D46-F1AD-1999-C1A6-50703D1EA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903" y="1721497"/>
            <a:ext cx="46497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E68C220-C34D-265C-FAC4-B3BA1D8B0927}"/>
              </a:ext>
            </a:extLst>
          </p:cNvPr>
          <p:cNvSpPr/>
          <p:nvPr/>
        </p:nvSpPr>
        <p:spPr>
          <a:xfrm>
            <a:off x="8720593" y="1716609"/>
            <a:ext cx="2032511" cy="1563363"/>
          </a:xfrm>
          <a:prstGeom prst="rect">
            <a:avLst/>
          </a:prstGeom>
          <a:noFill/>
          <a:ln w="12700" cap="flat" cmpd="sng" algn="ctr">
            <a:solidFill>
              <a:srgbClr val="D86613"/>
            </a:solidFill>
            <a:prstDash val="solid"/>
            <a:miter lim="800000"/>
          </a:ln>
          <a:effectLst/>
        </p:spPr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EC2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B533D3-F8A0-8C8C-3880-ECC4C8443AAC}"/>
              </a:ext>
            </a:extLst>
          </p:cNvPr>
          <p:cNvSpPr/>
          <p:nvPr/>
        </p:nvSpPr>
        <p:spPr>
          <a:xfrm>
            <a:off x="8341600" y="1320275"/>
            <a:ext cx="2665841" cy="4375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subnet2</a:t>
            </a:r>
          </a:p>
        </p:txBody>
      </p:sp>
      <p:pic>
        <p:nvPicPr>
          <p:cNvPr id="68" name="Graphic 83">
            <a:extLst>
              <a:ext uri="{FF2B5EF4-FFF2-40B4-BE49-F238E27FC236}">
                <a16:creationId xmlns:a16="http://schemas.microsoft.com/office/drawing/2014/main" id="{2E1874D8-5D7F-06E5-659F-5C08B8B83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9642007" y="24232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E700059-4066-0B17-F75A-6523B2BF173D}"/>
              </a:ext>
            </a:extLst>
          </p:cNvPr>
          <p:cNvSpPr/>
          <p:nvPr/>
        </p:nvSpPr>
        <p:spPr>
          <a:xfrm>
            <a:off x="9196880" y="2102497"/>
            <a:ext cx="1228530" cy="1069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EA7316-C6FE-1B3A-986D-8E6B27ABE261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811145" y="3172408"/>
            <a:ext cx="0" cy="2565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0928CBB-46FB-C501-21EC-D8C7A16655AC}"/>
              </a:ext>
            </a:extLst>
          </p:cNvPr>
          <p:cNvSpPr txBox="1"/>
          <p:nvPr/>
        </p:nvSpPr>
        <p:spPr>
          <a:xfrm>
            <a:off x="9196880" y="3488942"/>
            <a:ext cx="1245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Endpoint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B6FC2F-1022-5B9A-EB3F-B31D4C0C906B}"/>
              </a:ext>
            </a:extLst>
          </p:cNvPr>
          <p:cNvSpPr/>
          <p:nvPr/>
        </p:nvSpPr>
        <p:spPr>
          <a:xfrm>
            <a:off x="9196879" y="3459714"/>
            <a:ext cx="1228531" cy="32074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05D005-B3FB-1BF6-EE9E-A224A62C9168}"/>
              </a:ext>
            </a:extLst>
          </p:cNvPr>
          <p:cNvCxnSpPr>
            <a:cxnSpLocks/>
            <a:stCxn id="72" idx="2"/>
            <a:endCxn id="36" idx="0"/>
          </p:cNvCxnSpPr>
          <p:nvPr/>
        </p:nvCxnSpPr>
        <p:spPr>
          <a:xfrm>
            <a:off x="9819504" y="3827496"/>
            <a:ext cx="14416" cy="6683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A1BDA1-7C94-6E41-768F-DE73D5B0C2C5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 flipV="1">
            <a:off x="2776790" y="4876801"/>
            <a:ext cx="6676130" cy="1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AD8E4B8-0802-F835-68FD-B52EE5F88002}"/>
              </a:ext>
            </a:extLst>
          </p:cNvPr>
          <p:cNvSpPr/>
          <p:nvPr/>
        </p:nvSpPr>
        <p:spPr>
          <a:xfrm>
            <a:off x="1290743" y="4061511"/>
            <a:ext cx="2024798" cy="153066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6BEB7AD6-52DA-3810-4A3D-D047C0BE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32" y="4061511"/>
            <a:ext cx="450721" cy="3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3E9088-4BDC-4C10-31E9-78CD66998CBB}"/>
              </a:ext>
            </a:extLst>
          </p:cNvPr>
          <p:cNvSpPr txBox="1"/>
          <p:nvPr/>
        </p:nvSpPr>
        <p:spPr>
          <a:xfrm>
            <a:off x="1954332" y="5240743"/>
            <a:ext cx="34735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Database-1</a:t>
            </a:r>
          </a:p>
        </p:txBody>
      </p:sp>
      <p:pic>
        <p:nvPicPr>
          <p:cNvPr id="36" name="Graphic 6">
            <a:extLst>
              <a:ext uri="{FF2B5EF4-FFF2-40B4-BE49-F238E27FC236}">
                <a16:creationId xmlns:a16="http://schemas.microsoft.com/office/drawing/2014/main" id="{CE00B91E-64CB-779E-6C73-004FA6254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920" y="44958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5D6E7CD-C74D-2787-FBBC-79A11AD11937}"/>
              </a:ext>
            </a:extLst>
          </p:cNvPr>
          <p:cNvSpPr/>
          <p:nvPr/>
        </p:nvSpPr>
        <p:spPr>
          <a:xfrm>
            <a:off x="8720594" y="4061511"/>
            <a:ext cx="2024798" cy="153066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9F90D25-32A9-C572-B132-E47BFC91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062" y="4061512"/>
            <a:ext cx="450721" cy="3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9">
            <a:extLst>
              <a:ext uri="{FF2B5EF4-FFF2-40B4-BE49-F238E27FC236}">
                <a16:creationId xmlns:a16="http://schemas.microsoft.com/office/drawing/2014/main" id="{8D3AB837-6264-2C4A-0E59-128904E7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89" y="1700679"/>
            <a:ext cx="387636" cy="41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35">
            <a:extLst>
              <a:ext uri="{FF2B5EF4-FFF2-40B4-BE49-F238E27FC236}">
                <a16:creationId xmlns:a16="http://schemas.microsoft.com/office/drawing/2014/main" id="{A758749D-FDDC-5444-6DA8-186C621E2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04" y="27491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100E041-87A9-BDB6-CD46-9309B7A7AA04}"/>
              </a:ext>
            </a:extLst>
          </p:cNvPr>
          <p:cNvSpPr/>
          <p:nvPr/>
        </p:nvSpPr>
        <p:spPr>
          <a:xfrm>
            <a:off x="3888671" y="1692553"/>
            <a:ext cx="1539202" cy="1796390"/>
          </a:xfrm>
          <a:prstGeom prst="rect">
            <a:avLst/>
          </a:prstGeom>
          <a:noFill/>
          <a:ln w="12700">
            <a:solidFill>
              <a:srgbClr val="D62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62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589E26-B3E7-D8B9-8CFF-EFB7441F9E8F}"/>
              </a:ext>
            </a:extLst>
          </p:cNvPr>
          <p:cNvSpPr txBox="1"/>
          <p:nvPr/>
        </p:nvSpPr>
        <p:spPr>
          <a:xfrm>
            <a:off x="4194707" y="3179532"/>
            <a:ext cx="10002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Permissions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9F3BDB-D275-C8A4-0282-362B45094BB1}"/>
              </a:ext>
            </a:extLst>
          </p:cNvPr>
          <p:cNvSpPr txBox="1"/>
          <p:nvPr/>
        </p:nvSpPr>
        <p:spPr>
          <a:xfrm>
            <a:off x="4381973" y="2433788"/>
            <a:ext cx="6593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  <a:endParaRPr lang="en-IN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84C543-4490-E359-18CA-449E77304721}"/>
              </a:ext>
            </a:extLst>
          </p:cNvPr>
          <p:cNvSpPr txBox="1"/>
          <p:nvPr/>
        </p:nvSpPr>
        <p:spPr>
          <a:xfrm>
            <a:off x="5979387" y="1726251"/>
            <a:ext cx="9682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  <a:endParaRPr lang="en-IN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26E8DF-0381-D0EC-051F-C34E857F3E57}"/>
              </a:ext>
            </a:extLst>
          </p:cNvPr>
          <p:cNvSpPr txBox="1"/>
          <p:nvPr/>
        </p:nvSpPr>
        <p:spPr>
          <a:xfrm>
            <a:off x="9394587" y="5257825"/>
            <a:ext cx="951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9394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4D4F-F6C6-FC07-8268-C6FD50DE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5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 Architect of data flow from web server to data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 of ec2 with an EBS</dc:title>
  <dc:creator>prasanth kumar</dc:creator>
  <cp:lastModifiedBy>prasanth kumar</cp:lastModifiedBy>
  <cp:revision>4</cp:revision>
  <dcterms:created xsi:type="dcterms:W3CDTF">2023-07-14T06:45:56Z</dcterms:created>
  <dcterms:modified xsi:type="dcterms:W3CDTF">2023-10-04T14:06:04Z</dcterms:modified>
</cp:coreProperties>
</file>