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B6B9-E165-4AD9-9AA3-26A41BAD9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67590-9F45-4A34-9638-0F5C8B54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0F92-913C-43D8-82E7-D94DE5C4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8471-E70A-45F0-A012-09A2710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0667-3604-4635-AA6B-E163B9C5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6F82-6748-497A-9A0F-517E31D4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6620-40C5-4179-B91F-A8F54D11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E75B-1C58-49BF-981A-0AECB48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2EBB-BBF6-48D8-B760-DD60E998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B59E-2203-40E3-BCE7-BF2C4816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A3F2C-1CA7-4BC6-8AA7-6702F1906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D83DB-BB30-4068-A6C2-B944DB594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A518-9BBF-4538-9A0C-861B15EB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6F4C-F983-4592-ACE2-86BF0F29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D838-EAC2-4662-9217-12918C03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3AAE-A3F6-46D8-B75E-A93E91B7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DE80-2486-4A77-B4B5-BAB94CCD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E420-428F-42D8-B90A-438F2D36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1453-EC71-4D09-8543-6FABCF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273A-4C78-4E2B-A4C1-76DAEA7B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5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F54B-05B2-41DD-95E5-CA0B4C0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E62F4-4544-413E-A061-A2BB7D05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6AF6-F53C-49D2-8C80-1B608B36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A507-D6D1-459D-BF3C-008A8743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2930-B6A3-4C79-9BB5-208EB734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F690-F55F-42E2-8D8E-23E9835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BC2D-404E-4A9E-838C-671F774F6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E1369-377A-4BE6-B0E7-B3763282B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368E-BC50-47C2-B0B6-9C09F81F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FFA4-744C-4105-87DE-90514E7E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4FE1-6B7F-44E0-B451-CBC41F0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463-68E0-4DBF-8988-3DFD9E4E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E12-6D17-4360-82A9-D5C6279F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B274E-0FD8-481C-B3EA-97989292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5B4B-06A1-4F9F-9778-3DB1F9A5C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F563B-558F-4C66-A617-9898D34D8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1AA01-F337-4FE0-9EB2-ED3C28F6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682DB-2D45-48A6-8ACE-9252FED5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CACB0-F496-4484-9C0C-FBF2062C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5E7-1D32-47EA-8B9F-40F45974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4945-BD43-4BB2-A11A-E63B56A3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7A512-28A9-48EA-9440-6077470A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FCBC9-C601-48C4-86AA-97FD8857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B2BFC-1016-4546-89F9-59F2799D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CD3F-9B67-40DD-A3A2-2FAC46C4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3F868-CD0E-4E72-9BA5-1CFC746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5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5C13-DCE8-4E2F-8CBE-E3DABE5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9A18-A214-42D1-AFE7-811B79D6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A82E-120B-45C5-914F-3A13D1B1A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3817-DB40-4433-8A9A-80371B84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DBE5-B636-4985-BD2E-0ECD3A93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6FDA-EAC6-45FF-9EA3-77144713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1D23-A7AF-40D7-A140-B8F7DD74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CA83F-3509-463F-BFD1-F340BE500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DFECB-332F-4D13-B026-AD63528C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3F536-C34B-45D3-A3B9-9245E7D5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4711-B5EC-4BCD-B324-FF16350B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4B09-C6A4-44D2-8861-D68C83FC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E174E-B587-44A3-B84E-87B65AA3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E737-4102-424C-A4BF-E5016B2EF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2212-FB83-45C5-A415-5C412A02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30D2-F83F-4E69-AAD5-D5A7709F714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D790-D6A7-457B-AF19-6BE4748C3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DA7B-8D47-4CD3-A87A-D07D86BD4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6B2A-4687-483A-8867-BB5FC52F1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1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313B7-E69C-41E7-86CC-D276D5634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6" r="29548"/>
          <a:stretch/>
        </p:blipFill>
        <p:spPr>
          <a:xfrm>
            <a:off x="73241" y="165026"/>
            <a:ext cx="3586579" cy="501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9BA1C-B144-45F5-98E5-7D72DC63BFC3}"/>
              </a:ext>
            </a:extLst>
          </p:cNvPr>
          <p:cNvSpPr txBox="1"/>
          <p:nvPr/>
        </p:nvSpPr>
        <p:spPr>
          <a:xfrm>
            <a:off x="3500021" y="207106"/>
            <a:ext cx="8523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speaker separation, a </a:t>
            </a:r>
            <a:r>
              <a:rPr lang="en-IN" b="1" dirty="0"/>
              <a:t>time-frequency masking</a:t>
            </a:r>
            <a:r>
              <a:rPr lang="en-IN" dirty="0"/>
              <a:t> approach is often chosen to separate the speakers’ signals. Noise suppression is a related source separation problem, but is different in that it only returns the speech signal and discards the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AC053-3212-4A3D-A007-EE5D3C76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10" y="1083352"/>
            <a:ext cx="7400925" cy="1857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BA230-8294-439B-80EC-F9D4E7282016}"/>
              </a:ext>
            </a:extLst>
          </p:cNvPr>
          <p:cNvSpPr txBox="1"/>
          <p:nvPr/>
        </p:nvSpPr>
        <p:spPr>
          <a:xfrm>
            <a:off x="73241" y="545148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Mean Squared Error between the estimated and clean magnitude STFT of the speech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2D47F-7F8E-4984-B12D-033C81748C00}"/>
              </a:ext>
            </a:extLst>
          </p:cNvPr>
          <p:cNvSpPr txBox="1"/>
          <p:nvPr/>
        </p:nvSpPr>
        <p:spPr>
          <a:xfrm>
            <a:off x="-88778" y="-69893"/>
            <a:ext cx="1136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Short-time Fourier transform (STFT)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20268-9C49-4459-9A6A-CB460C738CC9}"/>
              </a:ext>
            </a:extLst>
          </p:cNvPr>
          <p:cNvSpPr txBox="1"/>
          <p:nvPr/>
        </p:nvSpPr>
        <p:spPr>
          <a:xfrm>
            <a:off x="73241" y="3984372"/>
            <a:ext cx="1356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Inverse fast Fourier transform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EFB61-C166-4A2D-A90D-E4EC2568371B}"/>
              </a:ext>
            </a:extLst>
          </p:cNvPr>
          <p:cNvSpPr txBox="1"/>
          <p:nvPr/>
        </p:nvSpPr>
        <p:spPr>
          <a:xfrm>
            <a:off x="3064463" y="1301179"/>
            <a:ext cx="151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instant layer normalization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B09C3F-F6DD-4228-9325-02D5BCC2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15" y="3034417"/>
            <a:ext cx="3539683" cy="21846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F35FC0-7C79-4179-B6EA-670FB345B2D2}"/>
              </a:ext>
            </a:extLst>
          </p:cNvPr>
          <p:cNvSpPr txBox="1"/>
          <p:nvPr/>
        </p:nvSpPr>
        <p:spPr>
          <a:xfrm>
            <a:off x="5103265" y="3330164"/>
            <a:ext cx="379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noise suppression network (</a:t>
            </a:r>
            <a:r>
              <a:rPr lang="en-IN" dirty="0" err="1"/>
              <a:t>NSNet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46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59440-B4F0-439F-B61D-0229386B333D}"/>
              </a:ext>
            </a:extLst>
          </p:cNvPr>
          <p:cNvSpPr txBox="1"/>
          <p:nvPr/>
        </p:nvSpPr>
        <p:spPr>
          <a:xfrm>
            <a:off x="473105" y="187301"/>
            <a:ext cx="11245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comparison of the DTLN approach and the baselines, we use three objective measures, i.e., </a:t>
            </a:r>
            <a:r>
              <a:rPr lang="en-IN" b="1" dirty="0"/>
              <a:t>the Perceptual Evaluation of Speech Quality (PESQ) </a:t>
            </a:r>
            <a:r>
              <a:rPr lang="en-IN" dirty="0"/>
              <a:t>[31], the </a:t>
            </a:r>
            <a:r>
              <a:rPr lang="en-IN" b="1" dirty="0"/>
              <a:t>Scale-Invariant Signal to Distortion Ratio (SI-SDR) </a:t>
            </a:r>
            <a:r>
              <a:rPr lang="en-IN" dirty="0"/>
              <a:t>[32] and the </a:t>
            </a:r>
            <a:r>
              <a:rPr lang="en-IN" b="1" dirty="0"/>
              <a:t>Short Time Objective Intelligibility measure (STOI) </a:t>
            </a:r>
            <a:r>
              <a:rPr lang="en-IN" dirty="0"/>
              <a:t>[33]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17D45-74BE-48D1-938B-7DEE9CA1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110631"/>
            <a:ext cx="8877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Verma</dc:creator>
  <cp:lastModifiedBy>Nilesh Verma</cp:lastModifiedBy>
  <cp:revision>4</cp:revision>
  <dcterms:created xsi:type="dcterms:W3CDTF">2021-03-10T07:55:06Z</dcterms:created>
  <dcterms:modified xsi:type="dcterms:W3CDTF">2021-03-12T05:14:54Z</dcterms:modified>
</cp:coreProperties>
</file>