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5" r:id="rId3"/>
    <p:sldId id="388" r:id="rId4"/>
    <p:sldId id="385" r:id="rId5"/>
    <p:sldId id="394" r:id="rId6"/>
    <p:sldId id="389" r:id="rId7"/>
    <p:sldId id="390" r:id="rId8"/>
    <p:sldId id="392" r:id="rId9"/>
    <p:sldId id="398" r:id="rId10"/>
    <p:sldId id="393" r:id="rId11"/>
    <p:sldId id="395" r:id="rId12"/>
    <p:sldId id="396" r:id="rId13"/>
    <p:sldId id="397" r:id="rId14"/>
    <p:sldId id="258" r:id="rId15"/>
    <p:sldId id="259" r:id="rId16"/>
    <p:sldId id="399" r:id="rId17"/>
    <p:sldId id="382" r:id="rId18"/>
    <p:sldId id="3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A03"/>
    <a:srgbClr val="30303B"/>
    <a:srgbClr val="B7EB43"/>
    <a:srgbClr val="37CD5B"/>
    <a:srgbClr val="E03E12"/>
    <a:srgbClr val="1E98C5"/>
    <a:srgbClr val="36C559"/>
    <a:srgbClr val="B0E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7" y="2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5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F5FD-344B-4589-AAB2-4352BBA5B836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1619E-A236-4703-A311-130B23E1A0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23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3DAED-7236-4AF8-A14F-FD05206664C3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3295A-B59F-40A8-AB1D-E89552CDBD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6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6" name="Shape 86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17" name="Shape 86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3295A-B59F-40A8-AB1D-E89552CDBD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4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B061B9-5FF8-4F81-BCDC-A35A14AC72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2624F8D-4C2E-476A-8F64-986728644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13600" y="1687513"/>
            <a:ext cx="1447800" cy="1441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280F84E-8714-42DE-B334-C05B16F4F1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800" y="1687513"/>
            <a:ext cx="14478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2558775-E6E3-4B20-8A3C-B84C189C50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60000" y="1687513"/>
            <a:ext cx="1447800" cy="1441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174437-F8EF-4EF7-ADA6-6C1420D9F6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3600" y="3160713"/>
            <a:ext cx="14478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63546E-0957-47A8-8EDA-9AC6231E97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86800" y="3167063"/>
            <a:ext cx="1447800" cy="1441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29033ED-301B-4280-BC38-948961CBF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60000" y="3167063"/>
            <a:ext cx="1447800" cy="1441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7975E07-CB9D-4451-9CD1-7D57A27778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13600" y="4641850"/>
            <a:ext cx="14478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18D854D-A9A9-4A1E-9673-3BEE827DD1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86800" y="4641850"/>
            <a:ext cx="14478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E2435F32-C96F-4606-B5D0-7682F96C17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60000" y="4641850"/>
            <a:ext cx="14478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8208637A-AA27-4623-A3D4-46F3C9E8DB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202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309E3D75-B941-444F-BD7E-CD3FF4F306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200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4324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6754D32-0401-4401-9B68-FA181E3E48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93163" y="1630700"/>
            <a:ext cx="1008062" cy="1004550"/>
          </a:xfrm>
          <a:custGeom>
            <a:avLst/>
            <a:gdLst>
              <a:gd name="connsiteX0" fmla="*/ 504222 w 1008062"/>
              <a:gd name="connsiteY0" fmla="*/ 0 h 1004550"/>
              <a:gd name="connsiteX1" fmla="*/ 998248 w 1008062"/>
              <a:gd name="connsiteY1" fmla="*/ 402643 h 1004550"/>
              <a:gd name="connsiteX2" fmla="*/ 1008062 w 1008062"/>
              <a:gd name="connsiteY2" fmla="*/ 499996 h 1004550"/>
              <a:gd name="connsiteX3" fmla="*/ 1008062 w 1008062"/>
              <a:gd name="connsiteY3" fmla="*/ 508547 h 1004550"/>
              <a:gd name="connsiteX4" fmla="*/ 998248 w 1008062"/>
              <a:gd name="connsiteY4" fmla="*/ 605899 h 1004550"/>
              <a:gd name="connsiteX5" fmla="*/ 605850 w 1008062"/>
              <a:gd name="connsiteY5" fmla="*/ 998297 h 1004550"/>
              <a:gd name="connsiteX6" fmla="*/ 543822 w 1008062"/>
              <a:gd name="connsiteY6" fmla="*/ 1004550 h 1004550"/>
              <a:gd name="connsiteX7" fmla="*/ 464622 w 1008062"/>
              <a:gd name="connsiteY7" fmla="*/ 1004550 h 1004550"/>
              <a:gd name="connsiteX8" fmla="*/ 402594 w 1008062"/>
              <a:gd name="connsiteY8" fmla="*/ 998297 h 1004550"/>
              <a:gd name="connsiteX9" fmla="*/ 10196 w 1008062"/>
              <a:gd name="connsiteY9" fmla="*/ 605899 h 1004550"/>
              <a:gd name="connsiteX10" fmla="*/ 0 w 1008062"/>
              <a:gd name="connsiteY10" fmla="*/ 504757 h 1004550"/>
              <a:gd name="connsiteX11" fmla="*/ 0 w 1008062"/>
              <a:gd name="connsiteY11" fmla="*/ 503785 h 1004550"/>
              <a:gd name="connsiteX12" fmla="*/ 10196 w 1008062"/>
              <a:gd name="connsiteY12" fmla="*/ 402643 h 1004550"/>
              <a:gd name="connsiteX13" fmla="*/ 504222 w 1008062"/>
              <a:gd name="connsiteY13" fmla="*/ 0 h 100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8062" h="1004550">
                <a:moveTo>
                  <a:pt x="504222" y="0"/>
                </a:moveTo>
                <a:cubicBezTo>
                  <a:pt x="747910" y="0"/>
                  <a:pt x="951227" y="172855"/>
                  <a:pt x="998248" y="402643"/>
                </a:cubicBezTo>
                <a:lnTo>
                  <a:pt x="1008062" y="499996"/>
                </a:lnTo>
                <a:lnTo>
                  <a:pt x="1008062" y="508547"/>
                </a:lnTo>
                <a:lnTo>
                  <a:pt x="998248" y="605899"/>
                </a:lnTo>
                <a:cubicBezTo>
                  <a:pt x="957944" y="802860"/>
                  <a:pt x="802811" y="957993"/>
                  <a:pt x="605850" y="998297"/>
                </a:cubicBezTo>
                <a:lnTo>
                  <a:pt x="543822" y="1004550"/>
                </a:lnTo>
                <a:lnTo>
                  <a:pt x="464622" y="1004550"/>
                </a:lnTo>
                <a:lnTo>
                  <a:pt x="402594" y="998297"/>
                </a:lnTo>
                <a:cubicBezTo>
                  <a:pt x="205633" y="957993"/>
                  <a:pt x="50500" y="802860"/>
                  <a:pt x="10196" y="605899"/>
                </a:cubicBezTo>
                <a:lnTo>
                  <a:pt x="0" y="504757"/>
                </a:lnTo>
                <a:lnTo>
                  <a:pt x="0" y="503785"/>
                </a:lnTo>
                <a:lnTo>
                  <a:pt x="10196" y="402643"/>
                </a:lnTo>
                <a:cubicBezTo>
                  <a:pt x="57217" y="172855"/>
                  <a:pt x="260534" y="0"/>
                  <a:pt x="5042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E08876-F593-459A-9CF5-A1A21907CE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87758" y="1627188"/>
            <a:ext cx="1008280" cy="1008062"/>
          </a:xfrm>
          <a:custGeom>
            <a:avLst/>
            <a:gdLst>
              <a:gd name="connsiteX0" fmla="*/ 504013 w 1008280"/>
              <a:gd name="connsiteY0" fmla="*/ 0 h 1008062"/>
              <a:gd name="connsiteX1" fmla="*/ 504529 w 1008280"/>
              <a:gd name="connsiteY1" fmla="*/ 0 h 1008062"/>
              <a:gd name="connsiteX2" fmla="*/ 605899 w 1008280"/>
              <a:gd name="connsiteY2" fmla="*/ 10219 h 1008062"/>
              <a:gd name="connsiteX3" fmla="*/ 998297 w 1008280"/>
              <a:gd name="connsiteY3" fmla="*/ 402617 h 1008062"/>
              <a:gd name="connsiteX4" fmla="*/ 1008280 w 1008280"/>
              <a:gd name="connsiteY4" fmla="*/ 501646 h 1008062"/>
              <a:gd name="connsiteX5" fmla="*/ 1008280 w 1008280"/>
              <a:gd name="connsiteY5" fmla="*/ 506844 h 1008062"/>
              <a:gd name="connsiteX6" fmla="*/ 998297 w 1008280"/>
              <a:gd name="connsiteY6" fmla="*/ 605873 h 1008062"/>
              <a:gd name="connsiteX7" fmla="*/ 605899 w 1008280"/>
              <a:gd name="connsiteY7" fmla="*/ 998271 h 1008062"/>
              <a:gd name="connsiteX8" fmla="*/ 508775 w 1008280"/>
              <a:gd name="connsiteY8" fmla="*/ 1008062 h 1008062"/>
              <a:gd name="connsiteX9" fmla="*/ 499768 w 1008280"/>
              <a:gd name="connsiteY9" fmla="*/ 1008062 h 1008062"/>
              <a:gd name="connsiteX10" fmla="*/ 402643 w 1008280"/>
              <a:gd name="connsiteY10" fmla="*/ 998271 h 1008062"/>
              <a:gd name="connsiteX11" fmla="*/ 0 w 1008280"/>
              <a:gd name="connsiteY11" fmla="*/ 504245 h 1008062"/>
              <a:gd name="connsiteX12" fmla="*/ 402643 w 1008280"/>
              <a:gd name="connsiteY12" fmla="*/ 10219 h 10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280" h="1008062">
                <a:moveTo>
                  <a:pt x="504013" y="0"/>
                </a:moveTo>
                <a:lnTo>
                  <a:pt x="504529" y="0"/>
                </a:lnTo>
                <a:lnTo>
                  <a:pt x="605899" y="10219"/>
                </a:lnTo>
                <a:cubicBezTo>
                  <a:pt x="802860" y="50523"/>
                  <a:pt x="957993" y="205656"/>
                  <a:pt x="998297" y="402617"/>
                </a:cubicBezTo>
                <a:lnTo>
                  <a:pt x="1008280" y="501646"/>
                </a:lnTo>
                <a:lnTo>
                  <a:pt x="1008280" y="506844"/>
                </a:lnTo>
                <a:lnTo>
                  <a:pt x="998297" y="605873"/>
                </a:lnTo>
                <a:cubicBezTo>
                  <a:pt x="957993" y="802834"/>
                  <a:pt x="802860" y="957967"/>
                  <a:pt x="605899" y="998271"/>
                </a:cubicBezTo>
                <a:lnTo>
                  <a:pt x="508775" y="1008062"/>
                </a:lnTo>
                <a:lnTo>
                  <a:pt x="499768" y="1008062"/>
                </a:lnTo>
                <a:lnTo>
                  <a:pt x="402643" y="998271"/>
                </a:lnTo>
                <a:cubicBezTo>
                  <a:pt x="172855" y="951250"/>
                  <a:pt x="0" y="747934"/>
                  <a:pt x="0" y="504245"/>
                </a:cubicBezTo>
                <a:cubicBezTo>
                  <a:pt x="0" y="260557"/>
                  <a:pt x="172855" y="57241"/>
                  <a:pt x="402643" y="1021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98BE35-2B72-4ACE-952D-BEEA71792B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75327" y="1627188"/>
            <a:ext cx="1008542" cy="1008062"/>
          </a:xfrm>
          <a:custGeom>
            <a:avLst/>
            <a:gdLst>
              <a:gd name="connsiteX0" fmla="*/ 504013 w 1008542"/>
              <a:gd name="connsiteY0" fmla="*/ 0 h 1008062"/>
              <a:gd name="connsiteX1" fmla="*/ 504529 w 1008542"/>
              <a:gd name="connsiteY1" fmla="*/ 0 h 1008062"/>
              <a:gd name="connsiteX2" fmla="*/ 605899 w 1008542"/>
              <a:gd name="connsiteY2" fmla="*/ 10219 h 1008062"/>
              <a:gd name="connsiteX3" fmla="*/ 1008542 w 1008542"/>
              <a:gd name="connsiteY3" fmla="*/ 504245 h 1008062"/>
              <a:gd name="connsiteX4" fmla="*/ 605899 w 1008542"/>
              <a:gd name="connsiteY4" fmla="*/ 998271 h 1008062"/>
              <a:gd name="connsiteX5" fmla="*/ 508775 w 1008542"/>
              <a:gd name="connsiteY5" fmla="*/ 1008062 h 1008062"/>
              <a:gd name="connsiteX6" fmla="*/ 499767 w 1008542"/>
              <a:gd name="connsiteY6" fmla="*/ 1008062 h 1008062"/>
              <a:gd name="connsiteX7" fmla="*/ 402643 w 1008542"/>
              <a:gd name="connsiteY7" fmla="*/ 998271 h 1008062"/>
              <a:gd name="connsiteX8" fmla="*/ 0 w 1008542"/>
              <a:gd name="connsiteY8" fmla="*/ 504245 h 1008062"/>
              <a:gd name="connsiteX9" fmla="*/ 402643 w 1008542"/>
              <a:gd name="connsiteY9" fmla="*/ 10219 h 10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542" h="1008062">
                <a:moveTo>
                  <a:pt x="504013" y="0"/>
                </a:moveTo>
                <a:lnTo>
                  <a:pt x="504529" y="0"/>
                </a:lnTo>
                <a:lnTo>
                  <a:pt x="605899" y="10219"/>
                </a:lnTo>
                <a:cubicBezTo>
                  <a:pt x="835687" y="57241"/>
                  <a:pt x="1008542" y="260557"/>
                  <a:pt x="1008542" y="504245"/>
                </a:cubicBezTo>
                <a:cubicBezTo>
                  <a:pt x="1008542" y="747934"/>
                  <a:pt x="835687" y="951250"/>
                  <a:pt x="605899" y="998271"/>
                </a:cubicBezTo>
                <a:lnTo>
                  <a:pt x="508775" y="1008062"/>
                </a:lnTo>
                <a:lnTo>
                  <a:pt x="499767" y="1008062"/>
                </a:lnTo>
                <a:lnTo>
                  <a:pt x="402643" y="998271"/>
                </a:lnTo>
                <a:cubicBezTo>
                  <a:pt x="172855" y="951250"/>
                  <a:pt x="0" y="747934"/>
                  <a:pt x="0" y="504245"/>
                </a:cubicBezTo>
                <a:cubicBezTo>
                  <a:pt x="0" y="260557"/>
                  <a:pt x="172855" y="57241"/>
                  <a:pt x="402643" y="1021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FE41B42-C4BC-4A80-B1DC-D4ED8DE6AD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6643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778116-840C-42B5-A9B3-B1385A004C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5439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75684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F34784-EB76-420B-816B-26863DB26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838" y="2646363"/>
            <a:ext cx="1708150" cy="120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id-ID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7E019F4-4741-4E54-86DD-E0567E962A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202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0489037-F851-4BE9-AEEE-85FF62F906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200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41187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798A5C-054A-4C8A-B0B5-3BA0097AD0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2022475"/>
            <a:ext cx="2747963" cy="2713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2571567-D9B8-4E51-A01E-5DA5FAA504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37275" y="2022475"/>
            <a:ext cx="2747963" cy="2713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id-ID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0F0DA3-1E81-4DD5-AAC1-3144602736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6643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5549B1ED-8009-43BE-9226-41CDF83AD0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5439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952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B7D81B4-134D-475D-8860-D794740D08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64951" y="2042002"/>
            <a:ext cx="1790704" cy="1790317"/>
          </a:xfrm>
          <a:custGeom>
            <a:avLst/>
            <a:gdLst>
              <a:gd name="connsiteX0" fmla="*/ 895126 w 1790704"/>
              <a:gd name="connsiteY0" fmla="*/ 0 h 1790317"/>
              <a:gd name="connsiteX1" fmla="*/ 896043 w 1790704"/>
              <a:gd name="connsiteY1" fmla="*/ 0 h 1790317"/>
              <a:gd name="connsiteX2" fmla="*/ 1076076 w 1790704"/>
              <a:gd name="connsiteY2" fmla="*/ 18149 h 1790317"/>
              <a:gd name="connsiteX3" fmla="*/ 1772974 w 1790704"/>
              <a:gd name="connsiteY3" fmla="*/ 715048 h 1790317"/>
              <a:gd name="connsiteX4" fmla="*/ 1790704 w 1790704"/>
              <a:gd name="connsiteY4" fmla="*/ 890923 h 1790317"/>
              <a:gd name="connsiteX5" fmla="*/ 1790704 w 1790704"/>
              <a:gd name="connsiteY5" fmla="*/ 900155 h 1790317"/>
              <a:gd name="connsiteX6" fmla="*/ 1772974 w 1790704"/>
              <a:gd name="connsiteY6" fmla="*/ 1076030 h 1790317"/>
              <a:gd name="connsiteX7" fmla="*/ 1076076 w 1790704"/>
              <a:gd name="connsiteY7" fmla="*/ 1772928 h 1790317"/>
              <a:gd name="connsiteX8" fmla="*/ 903584 w 1790704"/>
              <a:gd name="connsiteY8" fmla="*/ 1790317 h 1790317"/>
              <a:gd name="connsiteX9" fmla="*/ 887587 w 1790704"/>
              <a:gd name="connsiteY9" fmla="*/ 1790317 h 1790317"/>
              <a:gd name="connsiteX10" fmla="*/ 715093 w 1790704"/>
              <a:gd name="connsiteY10" fmla="*/ 1772928 h 1790317"/>
              <a:gd name="connsiteX11" fmla="*/ 0 w 1790704"/>
              <a:gd name="connsiteY11" fmla="*/ 895539 h 1790317"/>
              <a:gd name="connsiteX12" fmla="*/ 715093 w 1790704"/>
              <a:gd name="connsiteY12" fmla="*/ 18149 h 17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0704" h="1790317">
                <a:moveTo>
                  <a:pt x="895126" y="0"/>
                </a:moveTo>
                <a:lnTo>
                  <a:pt x="896043" y="0"/>
                </a:lnTo>
                <a:lnTo>
                  <a:pt x="1076076" y="18149"/>
                </a:lnTo>
                <a:cubicBezTo>
                  <a:pt x="1425878" y="89729"/>
                  <a:pt x="1701394" y="365245"/>
                  <a:pt x="1772974" y="715048"/>
                </a:cubicBezTo>
                <a:lnTo>
                  <a:pt x="1790704" y="890923"/>
                </a:lnTo>
                <a:lnTo>
                  <a:pt x="1790704" y="900155"/>
                </a:lnTo>
                <a:lnTo>
                  <a:pt x="1772974" y="1076030"/>
                </a:lnTo>
                <a:cubicBezTo>
                  <a:pt x="1701394" y="1425832"/>
                  <a:pt x="1425878" y="1701349"/>
                  <a:pt x="1076076" y="1772928"/>
                </a:cubicBezTo>
                <a:lnTo>
                  <a:pt x="903584" y="1790317"/>
                </a:lnTo>
                <a:lnTo>
                  <a:pt x="887587" y="1790317"/>
                </a:lnTo>
                <a:lnTo>
                  <a:pt x="715093" y="1772928"/>
                </a:lnTo>
                <a:cubicBezTo>
                  <a:pt x="306990" y="1689419"/>
                  <a:pt x="0" y="1328330"/>
                  <a:pt x="0" y="895539"/>
                </a:cubicBezTo>
                <a:cubicBezTo>
                  <a:pt x="0" y="462749"/>
                  <a:pt x="306990" y="101660"/>
                  <a:pt x="715093" y="1814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1E7448-BEC1-41AF-9F0A-FC2E677989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32955" y="2053303"/>
            <a:ext cx="1790320" cy="1778922"/>
          </a:xfrm>
          <a:custGeom>
            <a:avLst/>
            <a:gdLst>
              <a:gd name="connsiteX0" fmla="*/ 895127 w 1790320"/>
              <a:gd name="connsiteY0" fmla="*/ 0 h 1778922"/>
              <a:gd name="connsiteX1" fmla="*/ 896043 w 1790320"/>
              <a:gd name="connsiteY1" fmla="*/ 0 h 1778922"/>
              <a:gd name="connsiteX2" fmla="*/ 1076076 w 1790320"/>
              <a:gd name="connsiteY2" fmla="*/ 18149 h 1778922"/>
              <a:gd name="connsiteX3" fmla="*/ 1772974 w 1790320"/>
              <a:gd name="connsiteY3" fmla="*/ 715048 h 1778922"/>
              <a:gd name="connsiteX4" fmla="*/ 1790320 w 1790320"/>
              <a:gd name="connsiteY4" fmla="*/ 887114 h 1778922"/>
              <a:gd name="connsiteX5" fmla="*/ 1790320 w 1790320"/>
              <a:gd name="connsiteY5" fmla="*/ 903964 h 1778922"/>
              <a:gd name="connsiteX6" fmla="*/ 1772974 w 1790320"/>
              <a:gd name="connsiteY6" fmla="*/ 1076030 h 1778922"/>
              <a:gd name="connsiteX7" fmla="*/ 1076076 w 1790320"/>
              <a:gd name="connsiteY7" fmla="*/ 1772928 h 1778922"/>
              <a:gd name="connsiteX8" fmla="*/ 1016620 w 1790320"/>
              <a:gd name="connsiteY8" fmla="*/ 1778922 h 1778922"/>
              <a:gd name="connsiteX9" fmla="*/ 774551 w 1790320"/>
              <a:gd name="connsiteY9" fmla="*/ 1778922 h 1778922"/>
              <a:gd name="connsiteX10" fmla="*/ 715094 w 1790320"/>
              <a:gd name="connsiteY10" fmla="*/ 1772928 h 1778922"/>
              <a:gd name="connsiteX11" fmla="*/ 0 w 1790320"/>
              <a:gd name="connsiteY11" fmla="*/ 895539 h 1778922"/>
              <a:gd name="connsiteX12" fmla="*/ 715094 w 1790320"/>
              <a:gd name="connsiteY12" fmla="*/ 18149 h 17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0320" h="1778922">
                <a:moveTo>
                  <a:pt x="895127" y="0"/>
                </a:moveTo>
                <a:lnTo>
                  <a:pt x="896043" y="0"/>
                </a:lnTo>
                <a:lnTo>
                  <a:pt x="1076076" y="18149"/>
                </a:lnTo>
                <a:cubicBezTo>
                  <a:pt x="1425879" y="89729"/>
                  <a:pt x="1701395" y="365245"/>
                  <a:pt x="1772974" y="715048"/>
                </a:cubicBezTo>
                <a:lnTo>
                  <a:pt x="1790320" y="887114"/>
                </a:lnTo>
                <a:lnTo>
                  <a:pt x="1790320" y="903964"/>
                </a:lnTo>
                <a:lnTo>
                  <a:pt x="1772974" y="1076030"/>
                </a:lnTo>
                <a:cubicBezTo>
                  <a:pt x="1701395" y="1425832"/>
                  <a:pt x="1425879" y="1701349"/>
                  <a:pt x="1076076" y="1772928"/>
                </a:cubicBezTo>
                <a:lnTo>
                  <a:pt x="1016620" y="1778922"/>
                </a:lnTo>
                <a:lnTo>
                  <a:pt x="774551" y="1778922"/>
                </a:lnTo>
                <a:lnTo>
                  <a:pt x="715094" y="1772928"/>
                </a:lnTo>
                <a:cubicBezTo>
                  <a:pt x="306990" y="1689419"/>
                  <a:pt x="0" y="1328330"/>
                  <a:pt x="0" y="895539"/>
                </a:cubicBezTo>
                <a:cubicBezTo>
                  <a:pt x="0" y="462749"/>
                  <a:pt x="306990" y="101660"/>
                  <a:pt x="715094" y="1814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A6E1564-8D2F-4059-B488-079D3DBF4B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855" y="2045629"/>
            <a:ext cx="1790320" cy="1790317"/>
          </a:xfrm>
          <a:custGeom>
            <a:avLst/>
            <a:gdLst>
              <a:gd name="connsiteX0" fmla="*/ 895127 w 1790320"/>
              <a:gd name="connsiteY0" fmla="*/ 0 h 1790317"/>
              <a:gd name="connsiteX1" fmla="*/ 896043 w 1790320"/>
              <a:gd name="connsiteY1" fmla="*/ 0 h 1790317"/>
              <a:gd name="connsiteX2" fmla="*/ 1076076 w 1790320"/>
              <a:gd name="connsiteY2" fmla="*/ 18149 h 1790317"/>
              <a:gd name="connsiteX3" fmla="*/ 1772974 w 1790320"/>
              <a:gd name="connsiteY3" fmla="*/ 715048 h 1790317"/>
              <a:gd name="connsiteX4" fmla="*/ 1790320 w 1790320"/>
              <a:gd name="connsiteY4" fmla="*/ 887114 h 1790317"/>
              <a:gd name="connsiteX5" fmla="*/ 1790320 w 1790320"/>
              <a:gd name="connsiteY5" fmla="*/ 903964 h 1790317"/>
              <a:gd name="connsiteX6" fmla="*/ 1772974 w 1790320"/>
              <a:gd name="connsiteY6" fmla="*/ 1076030 h 1790317"/>
              <a:gd name="connsiteX7" fmla="*/ 1076076 w 1790320"/>
              <a:gd name="connsiteY7" fmla="*/ 1772928 h 1790317"/>
              <a:gd name="connsiteX8" fmla="*/ 903584 w 1790320"/>
              <a:gd name="connsiteY8" fmla="*/ 1790317 h 1790317"/>
              <a:gd name="connsiteX9" fmla="*/ 887588 w 1790320"/>
              <a:gd name="connsiteY9" fmla="*/ 1790317 h 1790317"/>
              <a:gd name="connsiteX10" fmla="*/ 715094 w 1790320"/>
              <a:gd name="connsiteY10" fmla="*/ 1772928 h 1790317"/>
              <a:gd name="connsiteX11" fmla="*/ 0 w 1790320"/>
              <a:gd name="connsiteY11" fmla="*/ 895539 h 1790317"/>
              <a:gd name="connsiteX12" fmla="*/ 715094 w 1790320"/>
              <a:gd name="connsiteY12" fmla="*/ 18149 h 179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0320" h="1790317">
                <a:moveTo>
                  <a:pt x="895127" y="0"/>
                </a:moveTo>
                <a:lnTo>
                  <a:pt x="896043" y="0"/>
                </a:lnTo>
                <a:lnTo>
                  <a:pt x="1076076" y="18149"/>
                </a:lnTo>
                <a:cubicBezTo>
                  <a:pt x="1425879" y="89729"/>
                  <a:pt x="1701395" y="365245"/>
                  <a:pt x="1772974" y="715048"/>
                </a:cubicBezTo>
                <a:lnTo>
                  <a:pt x="1790320" y="887114"/>
                </a:lnTo>
                <a:lnTo>
                  <a:pt x="1790320" y="903964"/>
                </a:lnTo>
                <a:lnTo>
                  <a:pt x="1772974" y="1076030"/>
                </a:lnTo>
                <a:cubicBezTo>
                  <a:pt x="1701395" y="1425832"/>
                  <a:pt x="1425879" y="1701349"/>
                  <a:pt x="1076076" y="1772928"/>
                </a:cubicBezTo>
                <a:lnTo>
                  <a:pt x="903584" y="1790317"/>
                </a:lnTo>
                <a:lnTo>
                  <a:pt x="887588" y="1790317"/>
                </a:lnTo>
                <a:lnTo>
                  <a:pt x="715094" y="1772928"/>
                </a:lnTo>
                <a:cubicBezTo>
                  <a:pt x="306990" y="1689419"/>
                  <a:pt x="0" y="1328330"/>
                  <a:pt x="0" y="895539"/>
                </a:cubicBezTo>
                <a:cubicBezTo>
                  <a:pt x="0" y="462749"/>
                  <a:pt x="306990" y="101660"/>
                  <a:pt x="715094" y="1814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AE8B3A1-D3E4-4FA1-8E29-83409604C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8759" y="2053303"/>
            <a:ext cx="1790316" cy="1790035"/>
          </a:xfrm>
          <a:custGeom>
            <a:avLst/>
            <a:gdLst>
              <a:gd name="connsiteX0" fmla="*/ 895127 w 1790316"/>
              <a:gd name="connsiteY0" fmla="*/ 0 h 1790035"/>
              <a:gd name="connsiteX1" fmla="*/ 896043 w 1790316"/>
              <a:gd name="connsiteY1" fmla="*/ 0 h 1790035"/>
              <a:gd name="connsiteX2" fmla="*/ 1076076 w 1790316"/>
              <a:gd name="connsiteY2" fmla="*/ 18149 h 1790035"/>
              <a:gd name="connsiteX3" fmla="*/ 1772974 w 1790316"/>
              <a:gd name="connsiteY3" fmla="*/ 715048 h 1790035"/>
              <a:gd name="connsiteX4" fmla="*/ 1790316 w 1790316"/>
              <a:gd name="connsiteY4" fmla="*/ 887074 h 1790035"/>
              <a:gd name="connsiteX5" fmla="*/ 1790316 w 1790316"/>
              <a:gd name="connsiteY5" fmla="*/ 904003 h 1790035"/>
              <a:gd name="connsiteX6" fmla="*/ 1772974 w 1790316"/>
              <a:gd name="connsiteY6" fmla="*/ 1076030 h 1790035"/>
              <a:gd name="connsiteX7" fmla="*/ 1076076 w 1790316"/>
              <a:gd name="connsiteY7" fmla="*/ 1772928 h 1790035"/>
              <a:gd name="connsiteX8" fmla="*/ 906381 w 1790316"/>
              <a:gd name="connsiteY8" fmla="*/ 1790035 h 1790035"/>
              <a:gd name="connsiteX9" fmla="*/ 884790 w 1790316"/>
              <a:gd name="connsiteY9" fmla="*/ 1790035 h 1790035"/>
              <a:gd name="connsiteX10" fmla="*/ 715094 w 1790316"/>
              <a:gd name="connsiteY10" fmla="*/ 1772928 h 1790035"/>
              <a:gd name="connsiteX11" fmla="*/ 0 w 1790316"/>
              <a:gd name="connsiteY11" fmla="*/ 895539 h 1790035"/>
              <a:gd name="connsiteX12" fmla="*/ 715094 w 1790316"/>
              <a:gd name="connsiteY12" fmla="*/ 18149 h 179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0316" h="1790035">
                <a:moveTo>
                  <a:pt x="895127" y="0"/>
                </a:moveTo>
                <a:lnTo>
                  <a:pt x="896043" y="0"/>
                </a:lnTo>
                <a:lnTo>
                  <a:pt x="1076076" y="18149"/>
                </a:lnTo>
                <a:cubicBezTo>
                  <a:pt x="1425879" y="89729"/>
                  <a:pt x="1701395" y="365245"/>
                  <a:pt x="1772974" y="715048"/>
                </a:cubicBezTo>
                <a:lnTo>
                  <a:pt x="1790316" y="887074"/>
                </a:lnTo>
                <a:lnTo>
                  <a:pt x="1790316" y="904003"/>
                </a:lnTo>
                <a:lnTo>
                  <a:pt x="1772974" y="1076030"/>
                </a:lnTo>
                <a:cubicBezTo>
                  <a:pt x="1701395" y="1425832"/>
                  <a:pt x="1425879" y="1701349"/>
                  <a:pt x="1076076" y="1772928"/>
                </a:cubicBezTo>
                <a:lnTo>
                  <a:pt x="906381" y="1790035"/>
                </a:lnTo>
                <a:lnTo>
                  <a:pt x="884790" y="1790035"/>
                </a:lnTo>
                <a:lnTo>
                  <a:pt x="715094" y="1772928"/>
                </a:lnTo>
                <a:cubicBezTo>
                  <a:pt x="306990" y="1689419"/>
                  <a:pt x="0" y="1328330"/>
                  <a:pt x="0" y="895539"/>
                </a:cubicBezTo>
                <a:cubicBezTo>
                  <a:pt x="0" y="462749"/>
                  <a:pt x="306990" y="101660"/>
                  <a:pt x="715094" y="1814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55BE686-FFF7-4AA2-8C92-75A0ED6959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6643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421B9A61-CAE4-491F-B2B5-8AA3CEAEB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5439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419591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99F7B-5519-4A22-9826-E89CA6D12C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11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0BD67AB-5F5B-4F86-BDFA-2161506EB8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83063" y="2111375"/>
            <a:ext cx="1457325" cy="145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6816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D5FABA-40F1-49F9-AA94-DA82788B22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231775"/>
            <a:ext cx="5164138" cy="309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9B8E72-23A7-4066-AEDD-2884262DE7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0950" y="231775"/>
            <a:ext cx="3662363" cy="403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E9FB2D5-A4A3-4DA2-9513-11B6E9F627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4950" y="3429000"/>
            <a:ext cx="3879850" cy="322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2398BD-3460-4565-B24A-5290C4A9CE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30950" y="4389438"/>
            <a:ext cx="5492750" cy="2265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830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6FD469-B0AA-4FDA-A0AC-D67C3894F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96388" y="1577975"/>
            <a:ext cx="2657475" cy="4608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CEEE30A8-227C-4AD6-BA5B-325365796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6643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CD8230-424A-47C4-864C-A416E04CF7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5439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4505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06DBDE-4701-4B0B-BBCF-B91F9250D8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61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55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5E828B0A-FF8C-4090-8221-97CC3F31A7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29944" y="1703867"/>
            <a:ext cx="1757212" cy="3208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8AB177-7D61-4138-A383-91D7F7163C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2639" y="1703868"/>
            <a:ext cx="1757212" cy="32085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875C7CEC-7B01-400E-BEFE-61FD2D5705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6643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47B833-76CD-4872-8D8B-2A7697A417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5439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91154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C475EC6-5DE0-44C6-B4A5-4A030E2164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202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614C857-C462-4383-8E16-22879EA3EA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2200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81487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9B4E7F7-4609-4EAF-A394-0972D7574C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" y="371475"/>
            <a:ext cx="2670175" cy="2754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9D8D03F-4ED3-46EF-A475-910B77E06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54375" y="371475"/>
            <a:ext cx="2670175" cy="5627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8A4BBFB-7BDD-4B62-85E6-AB24C8820C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62663" y="371475"/>
            <a:ext cx="2670175" cy="2754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CDCB657-B330-4F22-A629-74EDA4E2CB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2538" y="371475"/>
            <a:ext cx="2670175" cy="2754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0E1175-C989-48FE-9A16-C8E9580CA0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4500" y="3243263"/>
            <a:ext cx="2670175" cy="2754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CC453FC-64DB-4038-895C-BC9D8C80F2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62663" y="3243263"/>
            <a:ext cx="5478462" cy="2754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6500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733A21-8689-41B5-94A9-434700393D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0988" y="1635513"/>
            <a:ext cx="5734050" cy="440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478092F-00E0-40F9-B3DA-A7F28A6CF4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37763" y="1634903"/>
            <a:ext cx="2825262" cy="21750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85F4FFF-DD70-484C-BF25-0C1EDBEA3E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86850" y="1635512"/>
            <a:ext cx="2824163" cy="2174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7B2586B-8453-4B70-8C63-8CDD6AFA61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202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4B4826E-75E8-43C5-9A56-5A62430450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200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724369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084F71B-700E-4CC5-AEBC-0EB89E8775E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61646" y="2157262"/>
            <a:ext cx="5068710" cy="29525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42AAC95A-55C4-46DA-BD8B-6465800ECC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6643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F645A97-E3CD-4A7F-891E-627413D697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5439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683326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F2DA2-E56B-4C5C-9036-8422E616E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10732" r="8" b="6807"/>
          <a:stretch/>
        </p:blipFill>
        <p:spPr>
          <a:xfrm>
            <a:off x="0" y="1905433"/>
            <a:ext cx="5881816" cy="4148534"/>
          </a:xfrm>
          <a:prstGeom prst="rect">
            <a:avLst/>
          </a:prstGeom>
          <a:effectLst>
            <a:outerShdw blurRad="482600" dir="5400000" sx="104000" sy="104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840036-72FC-484F-B81C-E1DCA27A77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36763"/>
            <a:ext cx="4838700" cy="308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82FAC4F-108C-4D7A-A9F7-D9C2EAA50A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202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3C6F54D-F04F-49C9-84D2-A6938707EA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200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05559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31AC4A-09F4-402C-9FFA-BD9B4F8E2E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0438" y="2903538"/>
            <a:ext cx="1747837" cy="305593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B5FABB8-A53C-487C-80D8-8504D36D1E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6643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62D34E63-F057-4E4E-A520-1B287FE8DD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5439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479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11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17880E14-D4A2-48D5-8F85-1178C69A4D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6643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8E38886-7795-404D-9C43-F21C4C84E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5439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73415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C93DFF8-F808-4E65-9112-7891752FA5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727058" cy="6032689"/>
          </a:xfrm>
          <a:custGeom>
            <a:avLst/>
            <a:gdLst>
              <a:gd name="connsiteX0" fmla="*/ 629773 w 3727058"/>
              <a:gd name="connsiteY0" fmla="*/ 3493834 h 6032689"/>
              <a:gd name="connsiteX1" fmla="*/ 629773 w 3727058"/>
              <a:gd name="connsiteY1" fmla="*/ 4598624 h 6032689"/>
              <a:gd name="connsiteX2" fmla="*/ 1655848 w 3727058"/>
              <a:gd name="connsiteY2" fmla="*/ 4598624 h 6032689"/>
              <a:gd name="connsiteX3" fmla="*/ 2213415 w 3727058"/>
              <a:gd name="connsiteY3" fmla="*/ 4450725 h 6032689"/>
              <a:gd name="connsiteX4" fmla="*/ 2418269 w 3727058"/>
              <a:gd name="connsiteY4" fmla="*/ 4035536 h 6032689"/>
              <a:gd name="connsiteX5" fmla="*/ 2213419 w 3727058"/>
              <a:gd name="connsiteY5" fmla="*/ 3639060 h 6032689"/>
              <a:gd name="connsiteX6" fmla="*/ 1655894 w 3727058"/>
              <a:gd name="connsiteY6" fmla="*/ 3493834 h 6032689"/>
              <a:gd name="connsiteX7" fmla="*/ 629773 w 3727058"/>
              <a:gd name="connsiteY7" fmla="*/ 1556668 h 6032689"/>
              <a:gd name="connsiteX8" fmla="*/ 629773 w 3727058"/>
              <a:gd name="connsiteY8" fmla="*/ 2583116 h 6032689"/>
              <a:gd name="connsiteX9" fmla="*/ 1655894 w 3727058"/>
              <a:gd name="connsiteY9" fmla="*/ 2583116 h 6032689"/>
              <a:gd name="connsiteX10" fmla="*/ 2097695 w 3727058"/>
              <a:gd name="connsiteY10" fmla="*/ 2443227 h 6032689"/>
              <a:gd name="connsiteX11" fmla="*/ 2261585 w 3727058"/>
              <a:gd name="connsiteY11" fmla="*/ 2062763 h 6032689"/>
              <a:gd name="connsiteX12" fmla="*/ 2097695 w 3727058"/>
              <a:gd name="connsiteY12" fmla="*/ 1689428 h 6032689"/>
              <a:gd name="connsiteX13" fmla="*/ 1655894 w 3727058"/>
              <a:gd name="connsiteY13" fmla="*/ 1556668 h 6032689"/>
              <a:gd name="connsiteX14" fmla="*/ 0 w 3727058"/>
              <a:gd name="connsiteY14" fmla="*/ 0 h 6032689"/>
              <a:gd name="connsiteX15" fmla="*/ 646246 w 3727058"/>
              <a:gd name="connsiteY15" fmla="*/ 0 h 6032689"/>
              <a:gd name="connsiteX16" fmla="*/ 646246 w 3727058"/>
              <a:gd name="connsiteY16" fmla="*/ 588974 h 6032689"/>
              <a:gd name="connsiteX17" fmla="*/ 1175616 w 3727058"/>
              <a:gd name="connsiteY17" fmla="*/ 588974 h 6032689"/>
              <a:gd name="connsiteX18" fmla="*/ 1175616 w 3727058"/>
              <a:gd name="connsiteY18" fmla="*/ 0 h 6032689"/>
              <a:gd name="connsiteX19" fmla="*/ 1954280 w 3727058"/>
              <a:gd name="connsiteY19" fmla="*/ 0 h 6032689"/>
              <a:gd name="connsiteX20" fmla="*/ 1954280 w 3727058"/>
              <a:gd name="connsiteY20" fmla="*/ 602264 h 6032689"/>
              <a:gd name="connsiteX21" fmla="*/ 2128561 w 3727058"/>
              <a:gd name="connsiteY21" fmla="*/ 612458 h 6032689"/>
              <a:gd name="connsiteX22" fmla="*/ 3061280 w 3727058"/>
              <a:gd name="connsiteY22" fmla="*/ 926127 h 6032689"/>
              <a:gd name="connsiteX23" fmla="*/ 3556887 w 3727058"/>
              <a:gd name="connsiteY23" fmla="*/ 1834664 h 6032689"/>
              <a:gd name="connsiteX24" fmla="*/ 3327376 w 3727058"/>
              <a:gd name="connsiteY24" fmla="*/ 2524982 h 6032689"/>
              <a:gd name="connsiteX25" fmla="*/ 2702950 w 3727058"/>
              <a:gd name="connsiteY25" fmla="*/ 2931751 h 6032689"/>
              <a:gd name="connsiteX26" fmla="*/ 3450245 w 3727058"/>
              <a:gd name="connsiteY26" fmla="*/ 3364174 h 6032689"/>
              <a:gd name="connsiteX27" fmla="*/ 3708463 w 3727058"/>
              <a:gd name="connsiteY27" fmla="*/ 3955670 h 6032689"/>
              <a:gd name="connsiteX28" fmla="*/ 3727058 w 3727058"/>
              <a:gd name="connsiteY28" fmla="*/ 4183106 h 6032689"/>
              <a:gd name="connsiteX29" fmla="*/ 3727058 w 3727058"/>
              <a:gd name="connsiteY29" fmla="*/ 4203959 h 6032689"/>
              <a:gd name="connsiteX30" fmla="*/ 3717649 w 3727058"/>
              <a:gd name="connsiteY30" fmla="*/ 4348635 h 6032689"/>
              <a:gd name="connsiteX31" fmla="*/ 3210846 w 3727058"/>
              <a:gd name="connsiteY31" fmla="*/ 5200681 h 6032689"/>
              <a:gd name="connsiteX32" fmla="*/ 2234052 w 3727058"/>
              <a:gd name="connsiteY32" fmla="*/ 5547567 h 6032689"/>
              <a:gd name="connsiteX33" fmla="*/ 1954280 w 3727058"/>
              <a:gd name="connsiteY33" fmla="*/ 5564742 h 6032689"/>
              <a:gd name="connsiteX34" fmla="*/ 1954280 w 3727058"/>
              <a:gd name="connsiteY34" fmla="*/ 6032689 h 6032689"/>
              <a:gd name="connsiteX35" fmla="*/ 1175616 w 3727058"/>
              <a:gd name="connsiteY35" fmla="*/ 6032689 h 6032689"/>
              <a:gd name="connsiteX36" fmla="*/ 1175616 w 3727058"/>
              <a:gd name="connsiteY36" fmla="*/ 5573438 h 6032689"/>
              <a:gd name="connsiteX37" fmla="*/ 646246 w 3727058"/>
              <a:gd name="connsiteY37" fmla="*/ 5573438 h 6032689"/>
              <a:gd name="connsiteX38" fmla="*/ 646246 w 3727058"/>
              <a:gd name="connsiteY38" fmla="*/ 6032689 h 6032689"/>
              <a:gd name="connsiteX39" fmla="*/ 0 w 3727058"/>
              <a:gd name="connsiteY39" fmla="*/ 6032689 h 603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727058" h="6032689">
                <a:moveTo>
                  <a:pt x="629773" y="3493834"/>
                </a:moveTo>
                <a:lnTo>
                  <a:pt x="629773" y="4598624"/>
                </a:lnTo>
                <a:lnTo>
                  <a:pt x="1655848" y="4598624"/>
                </a:lnTo>
                <a:cubicBezTo>
                  <a:pt x="1893364" y="4597437"/>
                  <a:pt x="2079220" y="4548137"/>
                  <a:pt x="2213415" y="4450725"/>
                </a:cubicBezTo>
                <a:cubicBezTo>
                  <a:pt x="2347609" y="4353312"/>
                  <a:pt x="2415894" y="4214915"/>
                  <a:pt x="2418269" y="4035536"/>
                </a:cubicBezTo>
                <a:cubicBezTo>
                  <a:pt x="2415892" y="3866402"/>
                  <a:pt x="2347609" y="3734243"/>
                  <a:pt x="2213419" y="3639060"/>
                </a:cubicBezTo>
                <a:cubicBezTo>
                  <a:pt x="2079231" y="3543877"/>
                  <a:pt x="1893389" y="3495467"/>
                  <a:pt x="1655894" y="3493834"/>
                </a:cubicBezTo>
                <a:close/>
                <a:moveTo>
                  <a:pt x="629773" y="1556668"/>
                </a:moveTo>
                <a:lnTo>
                  <a:pt x="629773" y="2583116"/>
                </a:lnTo>
                <a:lnTo>
                  <a:pt x="1655894" y="2583116"/>
                </a:lnTo>
                <a:cubicBezTo>
                  <a:pt x="1843244" y="2581482"/>
                  <a:pt x="1990511" y="2534854"/>
                  <a:pt x="2097695" y="2443227"/>
                </a:cubicBezTo>
                <a:cubicBezTo>
                  <a:pt x="2204877" y="2351601"/>
                  <a:pt x="2259508" y="2224781"/>
                  <a:pt x="2261585" y="2062763"/>
                </a:cubicBezTo>
                <a:cubicBezTo>
                  <a:pt x="2259506" y="1901340"/>
                  <a:pt x="2204877" y="1776895"/>
                  <a:pt x="2097695" y="1689428"/>
                </a:cubicBezTo>
                <a:cubicBezTo>
                  <a:pt x="1990511" y="1601960"/>
                  <a:pt x="1843246" y="1557708"/>
                  <a:pt x="1655894" y="1556668"/>
                </a:cubicBezTo>
                <a:close/>
                <a:moveTo>
                  <a:pt x="0" y="0"/>
                </a:moveTo>
                <a:lnTo>
                  <a:pt x="646246" y="0"/>
                </a:lnTo>
                <a:lnTo>
                  <a:pt x="646246" y="588974"/>
                </a:lnTo>
                <a:lnTo>
                  <a:pt x="1175616" y="588974"/>
                </a:lnTo>
                <a:lnTo>
                  <a:pt x="1175616" y="0"/>
                </a:lnTo>
                <a:lnTo>
                  <a:pt x="1954280" y="0"/>
                </a:lnTo>
                <a:lnTo>
                  <a:pt x="1954280" y="602264"/>
                </a:lnTo>
                <a:lnTo>
                  <a:pt x="2128561" y="612458"/>
                </a:lnTo>
                <a:cubicBezTo>
                  <a:pt x="2507342" y="656211"/>
                  <a:pt x="2818249" y="760767"/>
                  <a:pt x="3061280" y="926127"/>
                </a:cubicBezTo>
                <a:cubicBezTo>
                  <a:pt x="3385323" y="1146608"/>
                  <a:pt x="3550526" y="1449452"/>
                  <a:pt x="3556887" y="1834664"/>
                </a:cubicBezTo>
                <a:cubicBezTo>
                  <a:pt x="3554217" y="2101811"/>
                  <a:pt x="3477712" y="2331916"/>
                  <a:pt x="3327376" y="2524982"/>
                </a:cubicBezTo>
                <a:cubicBezTo>
                  <a:pt x="3177039" y="2718048"/>
                  <a:pt x="2968897" y="2853637"/>
                  <a:pt x="2702950" y="2931751"/>
                </a:cubicBezTo>
                <a:cubicBezTo>
                  <a:pt x="3019658" y="2996655"/>
                  <a:pt x="3268757" y="3140793"/>
                  <a:pt x="3450245" y="3364174"/>
                </a:cubicBezTo>
                <a:cubicBezTo>
                  <a:pt x="3586360" y="3531707"/>
                  <a:pt x="3672433" y="3728872"/>
                  <a:pt x="3708463" y="3955670"/>
                </a:cubicBezTo>
                <a:lnTo>
                  <a:pt x="3727058" y="4183106"/>
                </a:lnTo>
                <a:lnTo>
                  <a:pt x="3727058" y="4203959"/>
                </a:lnTo>
                <a:lnTo>
                  <a:pt x="3717649" y="4348635"/>
                </a:lnTo>
                <a:cubicBezTo>
                  <a:pt x="3675779" y="4703230"/>
                  <a:pt x="3506845" y="4987248"/>
                  <a:pt x="3210846" y="5200681"/>
                </a:cubicBezTo>
                <a:cubicBezTo>
                  <a:pt x="2957130" y="5383626"/>
                  <a:pt x="2631534" y="5499253"/>
                  <a:pt x="2234052" y="5547567"/>
                </a:cubicBezTo>
                <a:lnTo>
                  <a:pt x="1954280" y="5564742"/>
                </a:lnTo>
                <a:lnTo>
                  <a:pt x="1954280" y="6032689"/>
                </a:lnTo>
                <a:lnTo>
                  <a:pt x="1175616" y="6032689"/>
                </a:lnTo>
                <a:lnTo>
                  <a:pt x="1175616" y="5573438"/>
                </a:lnTo>
                <a:lnTo>
                  <a:pt x="646246" y="5573438"/>
                </a:lnTo>
                <a:lnTo>
                  <a:pt x="646246" y="6032689"/>
                </a:lnTo>
                <a:lnTo>
                  <a:pt x="0" y="60326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F75545E8-97E1-4161-8D84-4EC1A519BF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5839" y="1112210"/>
            <a:ext cx="7189367" cy="292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044E7D9-BFE3-41BB-BB09-4F03D2C222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5839" y="621503"/>
            <a:ext cx="7189367" cy="49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6393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8CBA96F-D552-4E1B-932D-86E3E602B2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05235" y="3873958"/>
            <a:ext cx="870857" cy="870857"/>
          </a:xfrm>
          <a:custGeom>
            <a:avLst/>
            <a:gdLst>
              <a:gd name="connsiteX0" fmla="*/ 435429 w 870857"/>
              <a:gd name="connsiteY0" fmla="*/ 0 h 870857"/>
              <a:gd name="connsiteX1" fmla="*/ 862012 w 870857"/>
              <a:gd name="connsiteY1" fmla="*/ 347675 h 870857"/>
              <a:gd name="connsiteX2" fmla="*/ 870857 w 870857"/>
              <a:gd name="connsiteY2" fmla="*/ 435419 h 870857"/>
              <a:gd name="connsiteX3" fmla="*/ 870857 w 870857"/>
              <a:gd name="connsiteY3" fmla="*/ 435439 h 870857"/>
              <a:gd name="connsiteX4" fmla="*/ 862012 w 870857"/>
              <a:gd name="connsiteY4" fmla="*/ 523183 h 870857"/>
              <a:gd name="connsiteX5" fmla="*/ 523183 w 870857"/>
              <a:gd name="connsiteY5" fmla="*/ 862012 h 870857"/>
              <a:gd name="connsiteX6" fmla="*/ 435439 w 870857"/>
              <a:gd name="connsiteY6" fmla="*/ 870857 h 870857"/>
              <a:gd name="connsiteX7" fmla="*/ 435419 w 870857"/>
              <a:gd name="connsiteY7" fmla="*/ 870857 h 870857"/>
              <a:gd name="connsiteX8" fmla="*/ 347675 w 870857"/>
              <a:gd name="connsiteY8" fmla="*/ 862012 h 870857"/>
              <a:gd name="connsiteX9" fmla="*/ 0 w 870857"/>
              <a:gd name="connsiteY9" fmla="*/ 435429 h 870857"/>
              <a:gd name="connsiteX10" fmla="*/ 435429 w 870857"/>
              <a:gd name="connsiteY10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0857" h="870857">
                <a:moveTo>
                  <a:pt x="435429" y="0"/>
                </a:moveTo>
                <a:cubicBezTo>
                  <a:pt x="645850" y="0"/>
                  <a:pt x="821410" y="149257"/>
                  <a:pt x="862012" y="347675"/>
                </a:cubicBezTo>
                <a:lnTo>
                  <a:pt x="870857" y="435419"/>
                </a:lnTo>
                <a:lnTo>
                  <a:pt x="870857" y="435439"/>
                </a:lnTo>
                <a:lnTo>
                  <a:pt x="862012" y="523183"/>
                </a:lnTo>
                <a:cubicBezTo>
                  <a:pt x="827210" y="693256"/>
                  <a:pt x="693256" y="827210"/>
                  <a:pt x="523183" y="862012"/>
                </a:cubicBezTo>
                <a:lnTo>
                  <a:pt x="435439" y="870857"/>
                </a:lnTo>
                <a:lnTo>
                  <a:pt x="435419" y="870857"/>
                </a:lnTo>
                <a:lnTo>
                  <a:pt x="347675" y="862012"/>
                </a:lnTo>
                <a:cubicBezTo>
                  <a:pt x="149257" y="821410"/>
                  <a:pt x="0" y="645850"/>
                  <a:pt x="0" y="435429"/>
                </a:cubicBezTo>
                <a:cubicBezTo>
                  <a:pt x="0" y="194948"/>
                  <a:pt x="194948" y="0"/>
                  <a:pt x="435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8779DE4-9F70-4F13-B45E-A53B39E4A1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2761" y="3873958"/>
            <a:ext cx="870858" cy="870856"/>
          </a:xfrm>
          <a:custGeom>
            <a:avLst/>
            <a:gdLst>
              <a:gd name="connsiteX0" fmla="*/ 435429 w 870858"/>
              <a:gd name="connsiteY0" fmla="*/ 0 h 870856"/>
              <a:gd name="connsiteX1" fmla="*/ 870858 w 870858"/>
              <a:gd name="connsiteY1" fmla="*/ 435429 h 870856"/>
              <a:gd name="connsiteX2" fmla="*/ 523183 w 870858"/>
              <a:gd name="connsiteY2" fmla="*/ 862012 h 870856"/>
              <a:gd name="connsiteX3" fmla="*/ 435449 w 870858"/>
              <a:gd name="connsiteY3" fmla="*/ 870856 h 870856"/>
              <a:gd name="connsiteX4" fmla="*/ 435409 w 870858"/>
              <a:gd name="connsiteY4" fmla="*/ 870856 h 870856"/>
              <a:gd name="connsiteX5" fmla="*/ 347675 w 870858"/>
              <a:gd name="connsiteY5" fmla="*/ 862012 h 870856"/>
              <a:gd name="connsiteX6" fmla="*/ 0 w 870858"/>
              <a:gd name="connsiteY6" fmla="*/ 435429 h 870856"/>
              <a:gd name="connsiteX7" fmla="*/ 435429 w 870858"/>
              <a:gd name="connsiteY7" fmla="*/ 0 h 87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858" h="870856">
                <a:moveTo>
                  <a:pt x="435429" y="0"/>
                </a:moveTo>
                <a:cubicBezTo>
                  <a:pt x="675910" y="0"/>
                  <a:pt x="870858" y="194948"/>
                  <a:pt x="870858" y="435429"/>
                </a:cubicBezTo>
                <a:cubicBezTo>
                  <a:pt x="870858" y="645850"/>
                  <a:pt x="721601" y="821410"/>
                  <a:pt x="523183" y="862012"/>
                </a:cubicBezTo>
                <a:lnTo>
                  <a:pt x="435449" y="870856"/>
                </a:lnTo>
                <a:lnTo>
                  <a:pt x="435409" y="870856"/>
                </a:lnTo>
                <a:lnTo>
                  <a:pt x="347675" y="862012"/>
                </a:lnTo>
                <a:cubicBezTo>
                  <a:pt x="149257" y="821410"/>
                  <a:pt x="0" y="645850"/>
                  <a:pt x="0" y="435429"/>
                </a:cubicBezTo>
                <a:cubicBezTo>
                  <a:pt x="0" y="194948"/>
                  <a:pt x="194948" y="0"/>
                  <a:pt x="435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CB79D7C-A3F7-4706-BE1B-9A5946F0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40288" y="3873958"/>
            <a:ext cx="870858" cy="870858"/>
          </a:xfrm>
          <a:custGeom>
            <a:avLst/>
            <a:gdLst>
              <a:gd name="connsiteX0" fmla="*/ 435429 w 870858"/>
              <a:gd name="connsiteY0" fmla="*/ 0 h 870858"/>
              <a:gd name="connsiteX1" fmla="*/ 870858 w 870858"/>
              <a:gd name="connsiteY1" fmla="*/ 435429 h 870858"/>
              <a:gd name="connsiteX2" fmla="*/ 435429 w 870858"/>
              <a:gd name="connsiteY2" fmla="*/ 870858 h 870858"/>
              <a:gd name="connsiteX3" fmla="*/ 0 w 870858"/>
              <a:gd name="connsiteY3" fmla="*/ 435429 h 870858"/>
              <a:gd name="connsiteX4" fmla="*/ 435429 w 870858"/>
              <a:gd name="connsiteY4" fmla="*/ 0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8" h="870858">
                <a:moveTo>
                  <a:pt x="435429" y="0"/>
                </a:moveTo>
                <a:cubicBezTo>
                  <a:pt x="675910" y="0"/>
                  <a:pt x="870858" y="194948"/>
                  <a:pt x="870858" y="435429"/>
                </a:cubicBezTo>
                <a:cubicBezTo>
                  <a:pt x="870858" y="675910"/>
                  <a:pt x="675910" y="870858"/>
                  <a:pt x="435429" y="870858"/>
                </a:cubicBezTo>
                <a:cubicBezTo>
                  <a:pt x="194948" y="870858"/>
                  <a:pt x="0" y="675910"/>
                  <a:pt x="0" y="435429"/>
                </a:cubicBezTo>
                <a:cubicBezTo>
                  <a:pt x="0" y="194948"/>
                  <a:pt x="194948" y="0"/>
                  <a:pt x="4354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900"/>
            </a:lvl1pPr>
          </a:lstStyle>
          <a:p>
            <a:endParaRPr lang="id-ID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0A4C4AC-6659-4D81-AE47-8F3A61220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202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BDBE4E5-6347-4B43-9826-6619FA6B1D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2200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93223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7A0DD36-7ACD-426F-8BAB-2D03B81173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59325" y="2814638"/>
            <a:ext cx="1633538" cy="3252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528C21-B5D3-499C-A47A-21B08D863B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95126" y="4702175"/>
            <a:ext cx="1634037" cy="1365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6A7857C-8E93-4576-B779-0B7F3B186D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95625" y="0"/>
            <a:ext cx="1632858" cy="3252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8A9CCB-B288-4C22-AC28-3F8A04966C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59325" y="0"/>
            <a:ext cx="1633538" cy="1365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598850E-7DB0-4934-9360-8011E19B32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95625" y="3295650"/>
            <a:ext cx="1633538" cy="1364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1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A0C3EE-4CF8-4AB1-8DD0-595D899997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2199" y="1709738"/>
            <a:ext cx="4813638" cy="431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1C18B8C2-D734-4B8F-9206-67249CA828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202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7BD426B-6BE8-4C18-9FB8-2D115C0338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2200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511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8EB35E4-17BA-4D75-B210-8BF3711D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2938" y="1905000"/>
            <a:ext cx="1985962" cy="198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C231CA8-33E9-4583-9BEB-C2753D3C04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1500" y="1905000"/>
            <a:ext cx="1986700" cy="198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215CEA0-5847-4D23-AF3B-2A7EBEC4EE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2938" y="3941763"/>
            <a:ext cx="1985962" cy="198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0C999C-1CCF-4629-9115-E51EE02587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62238" y="3941763"/>
            <a:ext cx="1985962" cy="1987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8AD54D5-BDA4-4E9B-9DCC-5BC571C56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202" y="1122370"/>
            <a:ext cx="9898714" cy="292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Your Short Text In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1475B544-1A42-45AE-A8BF-1077A9007D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2200" y="631663"/>
            <a:ext cx="10461123" cy="49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ntserrat" panose="00000500000000000000" pitchFamily="50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pPr lvl="0"/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13558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71E64E-3F5F-4255-9F9E-D2D166775151}"/>
              </a:ext>
            </a:extLst>
          </p:cNvPr>
          <p:cNvSpPr/>
          <p:nvPr userDrawn="1"/>
        </p:nvSpPr>
        <p:spPr>
          <a:xfrm rot="723961">
            <a:off x="7844016" y="1966369"/>
            <a:ext cx="4773492" cy="5202553"/>
          </a:xfrm>
          <a:custGeom>
            <a:avLst/>
            <a:gdLst>
              <a:gd name="connsiteX0" fmla="*/ 2392149 w 4773492"/>
              <a:gd name="connsiteY0" fmla="*/ 3139318 h 5202553"/>
              <a:gd name="connsiteX1" fmla="*/ 2941090 w 4773492"/>
              <a:gd name="connsiteY1" fmla="*/ 3139318 h 5202553"/>
              <a:gd name="connsiteX2" fmla="*/ 3239348 w 4773492"/>
              <a:gd name="connsiteY2" fmla="*/ 3217009 h 5202553"/>
              <a:gd name="connsiteX3" fmla="*/ 3348935 w 4773492"/>
              <a:gd name="connsiteY3" fmla="*/ 3429111 h 5202553"/>
              <a:gd name="connsiteX4" fmla="*/ 3239345 w 4773492"/>
              <a:gd name="connsiteY4" fmla="*/ 3651223 h 5202553"/>
              <a:gd name="connsiteX5" fmla="*/ 2941065 w 4773492"/>
              <a:gd name="connsiteY5" fmla="*/ 3730344 h 5202553"/>
              <a:gd name="connsiteX6" fmla="*/ 2392149 w 4773492"/>
              <a:gd name="connsiteY6" fmla="*/ 3730344 h 5202553"/>
              <a:gd name="connsiteX7" fmla="*/ 2392149 w 4773492"/>
              <a:gd name="connsiteY7" fmla="*/ 2102998 h 5202553"/>
              <a:gd name="connsiteX8" fmla="*/ 2941090 w 4773492"/>
              <a:gd name="connsiteY8" fmla="*/ 2102998 h 5202553"/>
              <a:gd name="connsiteX9" fmla="*/ 3177439 w 4773492"/>
              <a:gd name="connsiteY9" fmla="*/ 2174020 h 5202553"/>
              <a:gd name="connsiteX10" fmla="*/ 3265115 w 4773492"/>
              <a:gd name="connsiteY10" fmla="*/ 2373742 h 5202553"/>
              <a:gd name="connsiteX11" fmla="*/ 3177439 w 4773492"/>
              <a:gd name="connsiteY11" fmla="*/ 2577278 h 5202553"/>
              <a:gd name="connsiteX12" fmla="*/ 2941090 w 4773492"/>
              <a:gd name="connsiteY12" fmla="*/ 2652114 h 5202553"/>
              <a:gd name="connsiteX13" fmla="*/ 2392149 w 4773492"/>
              <a:gd name="connsiteY13" fmla="*/ 2652114 h 5202553"/>
              <a:gd name="connsiteX14" fmla="*/ 1984402 w 4773492"/>
              <a:gd name="connsiteY14" fmla="*/ 1270232 h 5202553"/>
              <a:gd name="connsiteX15" fmla="*/ 1984403 w 4773492"/>
              <a:gd name="connsiteY15" fmla="*/ 1585314 h 5202553"/>
              <a:gd name="connsiteX16" fmla="*/ 1718255 w 4773492"/>
              <a:gd name="connsiteY16" fmla="*/ 1585314 h 5202553"/>
              <a:gd name="connsiteX17" fmla="*/ 1718255 w 4773492"/>
              <a:gd name="connsiteY17" fmla="*/ 4251838 h 5202553"/>
              <a:gd name="connsiteX18" fmla="*/ 1984402 w 4773492"/>
              <a:gd name="connsiteY18" fmla="*/ 4251838 h 5202553"/>
              <a:gd name="connsiteX19" fmla="*/ 1984402 w 4773492"/>
              <a:gd name="connsiteY19" fmla="*/ 4497522 h 5202553"/>
              <a:gd name="connsiteX20" fmla="*/ 2400962 w 4773492"/>
              <a:gd name="connsiteY20" fmla="*/ 4497522 h 5202553"/>
              <a:gd name="connsiteX21" fmla="*/ 2400962 w 4773492"/>
              <a:gd name="connsiteY21" fmla="*/ 4251838 h 5202553"/>
              <a:gd name="connsiteX22" fmla="*/ 2684157 w 4773492"/>
              <a:gd name="connsiteY22" fmla="*/ 4251838 h 5202553"/>
              <a:gd name="connsiteX23" fmla="*/ 2684157 w 4773492"/>
              <a:gd name="connsiteY23" fmla="*/ 4497522 h 5202553"/>
              <a:gd name="connsiteX24" fmla="*/ 3100717 w 4773492"/>
              <a:gd name="connsiteY24" fmla="*/ 4497522 h 5202553"/>
              <a:gd name="connsiteX25" fmla="*/ 3100717 w 4773492"/>
              <a:gd name="connsiteY25" fmla="*/ 4247185 h 5202553"/>
              <a:gd name="connsiteX26" fmla="*/ 3250386 w 4773492"/>
              <a:gd name="connsiteY26" fmla="*/ 4237997 h 5202553"/>
              <a:gd name="connsiteX27" fmla="*/ 3772938 w 4773492"/>
              <a:gd name="connsiteY27" fmla="*/ 4052425 h 5202553"/>
              <a:gd name="connsiteX28" fmla="*/ 4049499 w 4773492"/>
              <a:gd name="connsiteY28" fmla="*/ 3512998 h 5202553"/>
              <a:gd name="connsiteX29" fmla="*/ 3901009 w 4773492"/>
              <a:gd name="connsiteY29" fmla="*/ 3069954 h 5202553"/>
              <a:gd name="connsiteX30" fmla="*/ 3501231 w 4773492"/>
              <a:gd name="connsiteY30" fmla="*/ 2838622 h 5202553"/>
              <a:gd name="connsiteX31" fmla="*/ 3835278 w 4773492"/>
              <a:gd name="connsiteY31" fmla="*/ 2621014 h 5202553"/>
              <a:gd name="connsiteX32" fmla="*/ 3958059 w 4773492"/>
              <a:gd name="connsiteY32" fmla="*/ 2251716 h 5202553"/>
              <a:gd name="connsiteX33" fmla="*/ 3692926 w 4773492"/>
              <a:gd name="connsiteY33" fmla="*/ 1765679 h 5202553"/>
              <a:gd name="connsiteX34" fmla="*/ 3193951 w 4773492"/>
              <a:gd name="connsiteY34" fmla="*/ 1597877 h 5202553"/>
              <a:gd name="connsiteX35" fmla="*/ 3100717 w 4773492"/>
              <a:gd name="connsiteY35" fmla="*/ 1592423 h 5202553"/>
              <a:gd name="connsiteX36" fmla="*/ 3100718 w 4773492"/>
              <a:gd name="connsiteY36" fmla="*/ 1270232 h 5202553"/>
              <a:gd name="connsiteX37" fmla="*/ 2684157 w 4773492"/>
              <a:gd name="connsiteY37" fmla="*/ 1270232 h 5202553"/>
              <a:gd name="connsiteX38" fmla="*/ 2684157 w 4773492"/>
              <a:gd name="connsiteY38" fmla="*/ 1585314 h 5202553"/>
              <a:gd name="connsiteX39" fmla="*/ 2400962 w 4773492"/>
              <a:gd name="connsiteY39" fmla="*/ 1585314 h 5202553"/>
              <a:gd name="connsiteX40" fmla="*/ 2400962 w 4773492"/>
              <a:gd name="connsiteY40" fmla="*/ 1270232 h 5202553"/>
              <a:gd name="connsiteX41" fmla="*/ 2302676 w 4773492"/>
              <a:gd name="connsiteY41" fmla="*/ 58590 h 5202553"/>
              <a:gd name="connsiteX42" fmla="*/ 2883877 w 4773492"/>
              <a:gd name="connsiteY42" fmla="*/ 0 h 5202553"/>
              <a:gd name="connsiteX43" fmla="*/ 3741454 w 4773492"/>
              <a:gd name="connsiteY43" fmla="*/ 129653 h 5202553"/>
              <a:gd name="connsiteX44" fmla="*/ 3863081 w 4773492"/>
              <a:gd name="connsiteY44" fmla="*/ 174169 h 5202553"/>
              <a:gd name="connsiteX45" fmla="*/ 4773492 w 4773492"/>
              <a:gd name="connsiteY45" fmla="*/ 4433182 h 5202553"/>
              <a:gd name="connsiteX46" fmla="*/ 1174280 w 4773492"/>
              <a:gd name="connsiteY46" fmla="*/ 5202553 h 5202553"/>
              <a:gd name="connsiteX47" fmla="*/ 1049464 w 4773492"/>
              <a:gd name="connsiteY47" fmla="*/ 5109217 h 5202553"/>
              <a:gd name="connsiteX48" fmla="*/ 0 w 4773492"/>
              <a:gd name="connsiteY48" fmla="*/ 2883877 h 5202553"/>
              <a:gd name="connsiteX49" fmla="*/ 2302676 w 4773492"/>
              <a:gd name="connsiteY49" fmla="*/ 58590 h 520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773492" h="5202553">
                <a:moveTo>
                  <a:pt x="2392149" y="3139318"/>
                </a:moveTo>
                <a:lnTo>
                  <a:pt x="2941090" y="3139318"/>
                </a:lnTo>
                <a:cubicBezTo>
                  <a:pt x="3068142" y="3140192"/>
                  <a:pt x="3167561" y="3166089"/>
                  <a:pt x="3239348" y="3217009"/>
                </a:cubicBezTo>
                <a:cubicBezTo>
                  <a:pt x="3311135" y="3267929"/>
                  <a:pt x="3347664" y="3338629"/>
                  <a:pt x="3348935" y="3429111"/>
                </a:cubicBezTo>
                <a:cubicBezTo>
                  <a:pt x="3347665" y="3525073"/>
                  <a:pt x="3311135" y="3599110"/>
                  <a:pt x="3239345" y="3651223"/>
                </a:cubicBezTo>
                <a:cubicBezTo>
                  <a:pt x="3167556" y="3703335"/>
                  <a:pt x="3068129" y="3729709"/>
                  <a:pt x="2941065" y="3730344"/>
                </a:cubicBezTo>
                <a:lnTo>
                  <a:pt x="2392149" y="3730344"/>
                </a:lnTo>
                <a:close/>
                <a:moveTo>
                  <a:pt x="2392149" y="2102998"/>
                </a:moveTo>
                <a:lnTo>
                  <a:pt x="2941090" y="2102998"/>
                </a:lnTo>
                <a:cubicBezTo>
                  <a:pt x="3041317" y="2103554"/>
                  <a:pt x="3120099" y="2127228"/>
                  <a:pt x="3177439" y="2174020"/>
                </a:cubicBezTo>
                <a:cubicBezTo>
                  <a:pt x="3234778" y="2220812"/>
                  <a:pt x="3264003" y="2287386"/>
                  <a:pt x="3265115" y="2373742"/>
                </a:cubicBezTo>
                <a:cubicBezTo>
                  <a:pt x="3264004" y="2460416"/>
                  <a:pt x="3234778" y="2528261"/>
                  <a:pt x="3177439" y="2577278"/>
                </a:cubicBezTo>
                <a:cubicBezTo>
                  <a:pt x="3120099" y="2626295"/>
                  <a:pt x="3041316" y="2651240"/>
                  <a:pt x="2941090" y="2652114"/>
                </a:cubicBezTo>
                <a:lnTo>
                  <a:pt x="2392149" y="2652114"/>
                </a:lnTo>
                <a:close/>
                <a:moveTo>
                  <a:pt x="1984402" y="1270232"/>
                </a:moveTo>
                <a:lnTo>
                  <a:pt x="1984403" y="1585314"/>
                </a:lnTo>
                <a:lnTo>
                  <a:pt x="1718255" y="1585314"/>
                </a:lnTo>
                <a:lnTo>
                  <a:pt x="1718255" y="4251838"/>
                </a:lnTo>
                <a:lnTo>
                  <a:pt x="1984402" y="4251838"/>
                </a:lnTo>
                <a:lnTo>
                  <a:pt x="1984402" y="4497522"/>
                </a:lnTo>
                <a:lnTo>
                  <a:pt x="2400962" y="4497522"/>
                </a:lnTo>
                <a:lnTo>
                  <a:pt x="2400962" y="4251838"/>
                </a:lnTo>
                <a:lnTo>
                  <a:pt x="2684157" y="4251838"/>
                </a:lnTo>
                <a:lnTo>
                  <a:pt x="2684157" y="4497522"/>
                </a:lnTo>
                <a:lnTo>
                  <a:pt x="3100717" y="4497522"/>
                </a:lnTo>
                <a:lnTo>
                  <a:pt x="3100717" y="4247185"/>
                </a:lnTo>
                <a:lnTo>
                  <a:pt x="3250386" y="4237997"/>
                </a:lnTo>
                <a:cubicBezTo>
                  <a:pt x="3463025" y="4212151"/>
                  <a:pt x="3637209" y="4150294"/>
                  <a:pt x="3772938" y="4052425"/>
                </a:cubicBezTo>
                <a:cubicBezTo>
                  <a:pt x="3953909" y="3921933"/>
                  <a:pt x="4046096" y="3742124"/>
                  <a:pt x="4049499" y="3512998"/>
                </a:cubicBezTo>
                <a:cubicBezTo>
                  <a:pt x="4047595" y="3337135"/>
                  <a:pt x="3998098" y="3189454"/>
                  <a:pt x="3901009" y="3069954"/>
                </a:cubicBezTo>
                <a:cubicBezTo>
                  <a:pt x="3803919" y="2950453"/>
                  <a:pt x="3670659" y="2873343"/>
                  <a:pt x="3501231" y="2838622"/>
                </a:cubicBezTo>
                <a:cubicBezTo>
                  <a:pt x="3643504" y="2796834"/>
                  <a:pt x="3754853" y="2724298"/>
                  <a:pt x="3835278" y="2621014"/>
                </a:cubicBezTo>
                <a:cubicBezTo>
                  <a:pt x="3915703" y="2517730"/>
                  <a:pt x="3956630" y="2394631"/>
                  <a:pt x="3958059" y="2251716"/>
                </a:cubicBezTo>
                <a:cubicBezTo>
                  <a:pt x="3954656" y="2045641"/>
                  <a:pt x="3866278" y="1883629"/>
                  <a:pt x="3692926" y="1765679"/>
                </a:cubicBezTo>
                <a:cubicBezTo>
                  <a:pt x="3562912" y="1677217"/>
                  <a:pt x="3396587" y="1621283"/>
                  <a:pt x="3193951" y="1597877"/>
                </a:cubicBezTo>
                <a:lnTo>
                  <a:pt x="3100717" y="1592423"/>
                </a:lnTo>
                <a:lnTo>
                  <a:pt x="3100718" y="1270232"/>
                </a:lnTo>
                <a:lnTo>
                  <a:pt x="2684157" y="1270232"/>
                </a:lnTo>
                <a:lnTo>
                  <a:pt x="2684157" y="1585314"/>
                </a:lnTo>
                <a:lnTo>
                  <a:pt x="2400962" y="1585314"/>
                </a:lnTo>
                <a:lnTo>
                  <a:pt x="2400962" y="1270232"/>
                </a:lnTo>
                <a:close/>
                <a:moveTo>
                  <a:pt x="2302676" y="58590"/>
                </a:moveTo>
                <a:cubicBezTo>
                  <a:pt x="2490409" y="20174"/>
                  <a:pt x="2684787" y="0"/>
                  <a:pt x="2883877" y="0"/>
                </a:cubicBezTo>
                <a:cubicBezTo>
                  <a:pt x="3182512" y="0"/>
                  <a:pt x="3470546" y="45392"/>
                  <a:pt x="3741454" y="129653"/>
                </a:cubicBezTo>
                <a:lnTo>
                  <a:pt x="3863081" y="174169"/>
                </a:lnTo>
                <a:lnTo>
                  <a:pt x="4773492" y="4433182"/>
                </a:lnTo>
                <a:lnTo>
                  <a:pt x="1174280" y="5202553"/>
                </a:lnTo>
                <a:lnTo>
                  <a:pt x="1049464" y="5109217"/>
                </a:lnTo>
                <a:cubicBezTo>
                  <a:pt x="408530" y="4580271"/>
                  <a:pt x="0" y="3779782"/>
                  <a:pt x="0" y="2883877"/>
                </a:cubicBezTo>
                <a:cubicBezTo>
                  <a:pt x="0" y="1490246"/>
                  <a:pt x="988542" y="327501"/>
                  <a:pt x="2302676" y="58590"/>
                </a:cubicBezTo>
                <a:close/>
              </a:path>
            </a:pathLst>
          </a:custGeom>
          <a:gradFill>
            <a:gsLst>
              <a:gs pos="18000">
                <a:schemeClr val="tx1">
                  <a:alpha val="11000"/>
                </a:schemeClr>
              </a:gs>
              <a:gs pos="100000">
                <a:schemeClr val="tx2">
                  <a:alpha val="9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3269E3-DE76-4553-B8F7-A10E365A07A5}"/>
              </a:ext>
            </a:extLst>
          </p:cNvPr>
          <p:cNvSpPr txBox="1"/>
          <p:nvPr userDrawn="1"/>
        </p:nvSpPr>
        <p:spPr>
          <a:xfrm>
            <a:off x="11338126" y="640088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200" b="1" smtClean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‹N°›</a:t>
            </a:fld>
            <a:endParaRPr lang="id-ID" sz="120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52DF18-D218-4D4E-9D44-5995AFE269C9}"/>
              </a:ext>
            </a:extLst>
          </p:cNvPr>
          <p:cNvCxnSpPr/>
          <p:nvPr userDrawn="1"/>
        </p:nvCxnSpPr>
        <p:spPr>
          <a:xfrm>
            <a:off x="518954" y="6311900"/>
            <a:ext cx="1124712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8C254C-846D-4E68-B460-4B58CE4F6BDC}"/>
              </a:ext>
            </a:extLst>
          </p:cNvPr>
          <p:cNvSpPr txBox="1"/>
          <p:nvPr userDrawn="1"/>
        </p:nvSpPr>
        <p:spPr>
          <a:xfrm>
            <a:off x="595323" y="6400885"/>
            <a:ext cx="2509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i="0" dirty="0" err="1" smtClean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Cryptosira</a:t>
            </a:r>
            <a:r>
              <a:rPr lang="en-US" sz="1050" i="0" dirty="0" smtClean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by</a:t>
            </a:r>
            <a:r>
              <a:rPr lang="en-US" sz="1050" i="0" baseline="0" dirty="0" smtClean="0">
                <a:solidFill>
                  <a:schemeClr val="bg1">
                    <a:lumMod val="85000"/>
                  </a:schemeClr>
                </a:solidFill>
                <a:latin typeface="Montserrat Light" panose="000004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 Anthony Michel</a:t>
            </a:r>
            <a:endParaRPr lang="en-US" sz="1050" b="1" i="0" dirty="0">
              <a:solidFill>
                <a:schemeClr val="bg1">
                  <a:lumMod val="85000"/>
                </a:schemeClr>
              </a:solidFill>
              <a:latin typeface="Montserrat Light" panose="00000400000000000000" pitchFamily="50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4B19A2-5AD7-4627-8337-A0A0A9B5EEA3}"/>
              </a:ext>
            </a:extLst>
          </p:cNvPr>
          <p:cNvSpPr/>
          <p:nvPr userDrawn="1"/>
        </p:nvSpPr>
        <p:spPr>
          <a:xfrm rot="1118959">
            <a:off x="334916" y="6212756"/>
            <a:ext cx="198287" cy="198287"/>
          </a:xfrm>
          <a:custGeom>
            <a:avLst/>
            <a:gdLst>
              <a:gd name="connsiteX0" fmla="*/ 2392149 w 5767754"/>
              <a:gd name="connsiteY0" fmla="*/ 3139318 h 5767754"/>
              <a:gd name="connsiteX1" fmla="*/ 2941090 w 5767754"/>
              <a:gd name="connsiteY1" fmla="*/ 3139318 h 5767754"/>
              <a:gd name="connsiteX2" fmla="*/ 3239348 w 5767754"/>
              <a:gd name="connsiteY2" fmla="*/ 3217009 h 5767754"/>
              <a:gd name="connsiteX3" fmla="*/ 3348935 w 5767754"/>
              <a:gd name="connsiteY3" fmla="*/ 3429111 h 5767754"/>
              <a:gd name="connsiteX4" fmla="*/ 3239345 w 5767754"/>
              <a:gd name="connsiteY4" fmla="*/ 3651223 h 5767754"/>
              <a:gd name="connsiteX5" fmla="*/ 2941065 w 5767754"/>
              <a:gd name="connsiteY5" fmla="*/ 3730344 h 5767754"/>
              <a:gd name="connsiteX6" fmla="*/ 2392149 w 5767754"/>
              <a:gd name="connsiteY6" fmla="*/ 3730344 h 5767754"/>
              <a:gd name="connsiteX7" fmla="*/ 2392149 w 5767754"/>
              <a:gd name="connsiteY7" fmla="*/ 2102998 h 5767754"/>
              <a:gd name="connsiteX8" fmla="*/ 2941090 w 5767754"/>
              <a:gd name="connsiteY8" fmla="*/ 2102998 h 5767754"/>
              <a:gd name="connsiteX9" fmla="*/ 3177439 w 5767754"/>
              <a:gd name="connsiteY9" fmla="*/ 2174020 h 5767754"/>
              <a:gd name="connsiteX10" fmla="*/ 3265115 w 5767754"/>
              <a:gd name="connsiteY10" fmla="*/ 2373742 h 5767754"/>
              <a:gd name="connsiteX11" fmla="*/ 3177439 w 5767754"/>
              <a:gd name="connsiteY11" fmla="*/ 2577278 h 5767754"/>
              <a:gd name="connsiteX12" fmla="*/ 2941090 w 5767754"/>
              <a:gd name="connsiteY12" fmla="*/ 2652114 h 5767754"/>
              <a:gd name="connsiteX13" fmla="*/ 2392149 w 5767754"/>
              <a:gd name="connsiteY13" fmla="*/ 2652114 h 5767754"/>
              <a:gd name="connsiteX14" fmla="*/ 1984402 w 5767754"/>
              <a:gd name="connsiteY14" fmla="*/ 1270232 h 5767754"/>
              <a:gd name="connsiteX15" fmla="*/ 1984402 w 5767754"/>
              <a:gd name="connsiteY15" fmla="*/ 1585314 h 5767754"/>
              <a:gd name="connsiteX16" fmla="*/ 1718255 w 5767754"/>
              <a:gd name="connsiteY16" fmla="*/ 1585314 h 5767754"/>
              <a:gd name="connsiteX17" fmla="*/ 1718255 w 5767754"/>
              <a:gd name="connsiteY17" fmla="*/ 4251838 h 5767754"/>
              <a:gd name="connsiteX18" fmla="*/ 1984402 w 5767754"/>
              <a:gd name="connsiteY18" fmla="*/ 4251838 h 5767754"/>
              <a:gd name="connsiteX19" fmla="*/ 1984402 w 5767754"/>
              <a:gd name="connsiteY19" fmla="*/ 4497522 h 5767754"/>
              <a:gd name="connsiteX20" fmla="*/ 2400962 w 5767754"/>
              <a:gd name="connsiteY20" fmla="*/ 4497522 h 5767754"/>
              <a:gd name="connsiteX21" fmla="*/ 2400962 w 5767754"/>
              <a:gd name="connsiteY21" fmla="*/ 4251838 h 5767754"/>
              <a:gd name="connsiteX22" fmla="*/ 2684157 w 5767754"/>
              <a:gd name="connsiteY22" fmla="*/ 4251838 h 5767754"/>
              <a:gd name="connsiteX23" fmla="*/ 2684157 w 5767754"/>
              <a:gd name="connsiteY23" fmla="*/ 4497522 h 5767754"/>
              <a:gd name="connsiteX24" fmla="*/ 3100717 w 5767754"/>
              <a:gd name="connsiteY24" fmla="*/ 4497522 h 5767754"/>
              <a:gd name="connsiteX25" fmla="*/ 3100717 w 5767754"/>
              <a:gd name="connsiteY25" fmla="*/ 4247185 h 5767754"/>
              <a:gd name="connsiteX26" fmla="*/ 3250386 w 5767754"/>
              <a:gd name="connsiteY26" fmla="*/ 4237997 h 5767754"/>
              <a:gd name="connsiteX27" fmla="*/ 3772938 w 5767754"/>
              <a:gd name="connsiteY27" fmla="*/ 4052425 h 5767754"/>
              <a:gd name="connsiteX28" fmla="*/ 4049499 w 5767754"/>
              <a:gd name="connsiteY28" fmla="*/ 3512998 h 5767754"/>
              <a:gd name="connsiteX29" fmla="*/ 3901009 w 5767754"/>
              <a:gd name="connsiteY29" fmla="*/ 3069954 h 5767754"/>
              <a:gd name="connsiteX30" fmla="*/ 3501231 w 5767754"/>
              <a:gd name="connsiteY30" fmla="*/ 2838622 h 5767754"/>
              <a:gd name="connsiteX31" fmla="*/ 3835278 w 5767754"/>
              <a:gd name="connsiteY31" fmla="*/ 2621014 h 5767754"/>
              <a:gd name="connsiteX32" fmla="*/ 3958059 w 5767754"/>
              <a:gd name="connsiteY32" fmla="*/ 2251716 h 5767754"/>
              <a:gd name="connsiteX33" fmla="*/ 3692926 w 5767754"/>
              <a:gd name="connsiteY33" fmla="*/ 1765679 h 5767754"/>
              <a:gd name="connsiteX34" fmla="*/ 3193951 w 5767754"/>
              <a:gd name="connsiteY34" fmla="*/ 1597877 h 5767754"/>
              <a:gd name="connsiteX35" fmla="*/ 3100717 w 5767754"/>
              <a:gd name="connsiteY35" fmla="*/ 1592423 h 5767754"/>
              <a:gd name="connsiteX36" fmla="*/ 3100717 w 5767754"/>
              <a:gd name="connsiteY36" fmla="*/ 1270232 h 5767754"/>
              <a:gd name="connsiteX37" fmla="*/ 2684157 w 5767754"/>
              <a:gd name="connsiteY37" fmla="*/ 1270232 h 5767754"/>
              <a:gd name="connsiteX38" fmla="*/ 2684157 w 5767754"/>
              <a:gd name="connsiteY38" fmla="*/ 1585314 h 5767754"/>
              <a:gd name="connsiteX39" fmla="*/ 2400962 w 5767754"/>
              <a:gd name="connsiteY39" fmla="*/ 1585314 h 5767754"/>
              <a:gd name="connsiteX40" fmla="*/ 2400962 w 5767754"/>
              <a:gd name="connsiteY40" fmla="*/ 1270232 h 5767754"/>
              <a:gd name="connsiteX41" fmla="*/ 2883877 w 5767754"/>
              <a:gd name="connsiteY41" fmla="*/ 0 h 5767754"/>
              <a:gd name="connsiteX42" fmla="*/ 5767754 w 5767754"/>
              <a:gd name="connsiteY42" fmla="*/ 2883877 h 5767754"/>
              <a:gd name="connsiteX43" fmla="*/ 2883877 w 5767754"/>
              <a:gd name="connsiteY43" fmla="*/ 5767754 h 5767754"/>
              <a:gd name="connsiteX44" fmla="*/ 0 w 5767754"/>
              <a:gd name="connsiteY44" fmla="*/ 2883877 h 5767754"/>
              <a:gd name="connsiteX45" fmla="*/ 2883877 w 5767754"/>
              <a:gd name="connsiteY45" fmla="*/ 0 h 576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67754" h="5767754">
                <a:moveTo>
                  <a:pt x="2392149" y="3139318"/>
                </a:moveTo>
                <a:lnTo>
                  <a:pt x="2941090" y="3139318"/>
                </a:lnTo>
                <a:cubicBezTo>
                  <a:pt x="3068142" y="3140192"/>
                  <a:pt x="3167561" y="3166089"/>
                  <a:pt x="3239348" y="3217009"/>
                </a:cubicBezTo>
                <a:cubicBezTo>
                  <a:pt x="3311135" y="3267929"/>
                  <a:pt x="3347664" y="3338629"/>
                  <a:pt x="3348935" y="3429111"/>
                </a:cubicBezTo>
                <a:cubicBezTo>
                  <a:pt x="3347665" y="3525073"/>
                  <a:pt x="3311135" y="3599110"/>
                  <a:pt x="3239345" y="3651223"/>
                </a:cubicBezTo>
                <a:cubicBezTo>
                  <a:pt x="3167556" y="3703335"/>
                  <a:pt x="3068129" y="3729709"/>
                  <a:pt x="2941065" y="3730344"/>
                </a:cubicBezTo>
                <a:lnTo>
                  <a:pt x="2392149" y="3730344"/>
                </a:lnTo>
                <a:close/>
                <a:moveTo>
                  <a:pt x="2392149" y="2102998"/>
                </a:moveTo>
                <a:lnTo>
                  <a:pt x="2941090" y="2102998"/>
                </a:lnTo>
                <a:cubicBezTo>
                  <a:pt x="3041317" y="2103554"/>
                  <a:pt x="3120099" y="2127228"/>
                  <a:pt x="3177439" y="2174020"/>
                </a:cubicBezTo>
                <a:cubicBezTo>
                  <a:pt x="3234778" y="2220812"/>
                  <a:pt x="3264003" y="2287386"/>
                  <a:pt x="3265115" y="2373742"/>
                </a:cubicBezTo>
                <a:cubicBezTo>
                  <a:pt x="3264004" y="2460416"/>
                  <a:pt x="3234778" y="2528261"/>
                  <a:pt x="3177439" y="2577278"/>
                </a:cubicBezTo>
                <a:cubicBezTo>
                  <a:pt x="3120099" y="2626295"/>
                  <a:pt x="3041316" y="2651240"/>
                  <a:pt x="2941090" y="2652114"/>
                </a:cubicBezTo>
                <a:lnTo>
                  <a:pt x="2392149" y="2652114"/>
                </a:lnTo>
                <a:close/>
                <a:moveTo>
                  <a:pt x="1984402" y="1270232"/>
                </a:moveTo>
                <a:lnTo>
                  <a:pt x="1984402" y="1585314"/>
                </a:lnTo>
                <a:lnTo>
                  <a:pt x="1718255" y="1585314"/>
                </a:lnTo>
                <a:lnTo>
                  <a:pt x="1718255" y="4251838"/>
                </a:lnTo>
                <a:lnTo>
                  <a:pt x="1984402" y="4251838"/>
                </a:lnTo>
                <a:lnTo>
                  <a:pt x="1984402" y="4497522"/>
                </a:lnTo>
                <a:lnTo>
                  <a:pt x="2400962" y="4497522"/>
                </a:lnTo>
                <a:lnTo>
                  <a:pt x="2400962" y="4251838"/>
                </a:lnTo>
                <a:lnTo>
                  <a:pt x="2684157" y="4251838"/>
                </a:lnTo>
                <a:lnTo>
                  <a:pt x="2684157" y="4497522"/>
                </a:lnTo>
                <a:lnTo>
                  <a:pt x="3100717" y="4497522"/>
                </a:lnTo>
                <a:lnTo>
                  <a:pt x="3100717" y="4247185"/>
                </a:lnTo>
                <a:lnTo>
                  <a:pt x="3250386" y="4237997"/>
                </a:lnTo>
                <a:cubicBezTo>
                  <a:pt x="3463025" y="4212151"/>
                  <a:pt x="3637209" y="4150294"/>
                  <a:pt x="3772938" y="4052425"/>
                </a:cubicBezTo>
                <a:cubicBezTo>
                  <a:pt x="3953909" y="3921933"/>
                  <a:pt x="4046096" y="3742124"/>
                  <a:pt x="4049499" y="3512998"/>
                </a:cubicBezTo>
                <a:cubicBezTo>
                  <a:pt x="4047595" y="3337135"/>
                  <a:pt x="3998098" y="3189454"/>
                  <a:pt x="3901009" y="3069954"/>
                </a:cubicBezTo>
                <a:cubicBezTo>
                  <a:pt x="3803919" y="2950453"/>
                  <a:pt x="3670659" y="2873343"/>
                  <a:pt x="3501231" y="2838622"/>
                </a:cubicBezTo>
                <a:cubicBezTo>
                  <a:pt x="3643504" y="2796834"/>
                  <a:pt x="3754853" y="2724298"/>
                  <a:pt x="3835278" y="2621014"/>
                </a:cubicBezTo>
                <a:cubicBezTo>
                  <a:pt x="3915703" y="2517730"/>
                  <a:pt x="3956630" y="2394631"/>
                  <a:pt x="3958059" y="2251716"/>
                </a:cubicBezTo>
                <a:cubicBezTo>
                  <a:pt x="3954656" y="2045641"/>
                  <a:pt x="3866278" y="1883629"/>
                  <a:pt x="3692926" y="1765679"/>
                </a:cubicBezTo>
                <a:cubicBezTo>
                  <a:pt x="3562912" y="1677217"/>
                  <a:pt x="3396587" y="1621283"/>
                  <a:pt x="3193951" y="1597877"/>
                </a:cubicBezTo>
                <a:lnTo>
                  <a:pt x="3100717" y="1592423"/>
                </a:lnTo>
                <a:lnTo>
                  <a:pt x="3100717" y="1270232"/>
                </a:lnTo>
                <a:lnTo>
                  <a:pt x="2684157" y="1270232"/>
                </a:lnTo>
                <a:lnTo>
                  <a:pt x="2684157" y="1585314"/>
                </a:lnTo>
                <a:lnTo>
                  <a:pt x="2400962" y="1585314"/>
                </a:lnTo>
                <a:lnTo>
                  <a:pt x="2400962" y="1270232"/>
                </a:lnTo>
                <a:close/>
                <a:moveTo>
                  <a:pt x="2883877" y="0"/>
                </a:moveTo>
                <a:cubicBezTo>
                  <a:pt x="4476598" y="0"/>
                  <a:pt x="5767754" y="1291156"/>
                  <a:pt x="5767754" y="2883877"/>
                </a:cubicBezTo>
                <a:cubicBezTo>
                  <a:pt x="5767754" y="4476598"/>
                  <a:pt x="4476598" y="5767754"/>
                  <a:pt x="2883877" y="5767754"/>
                </a:cubicBezTo>
                <a:cubicBezTo>
                  <a:pt x="1291156" y="5767754"/>
                  <a:pt x="0" y="4476598"/>
                  <a:pt x="0" y="2883877"/>
                </a:cubicBezTo>
                <a:cubicBezTo>
                  <a:pt x="0" y="1291156"/>
                  <a:pt x="1291156" y="0"/>
                  <a:pt x="2883877" y="0"/>
                </a:cubicBezTo>
                <a:close/>
              </a:path>
            </a:pathLst>
          </a:custGeom>
          <a:gradFill>
            <a:gsLst>
              <a:gs pos="18000">
                <a:schemeClr val="accent2"/>
              </a:gs>
              <a:gs pos="100000">
                <a:srgbClr val="FFFF00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6A3C6F7-D4AF-4575-BB85-837A7226E0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688" b="268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633E25-D472-4E35-8C96-1CE181BF623B}"/>
              </a:ext>
            </a:extLst>
          </p:cNvPr>
          <p:cNvSpPr/>
          <p:nvPr/>
        </p:nvSpPr>
        <p:spPr>
          <a:xfrm flipH="1">
            <a:off x="-2" y="0"/>
            <a:ext cx="12191999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69000">
                <a:schemeClr val="tx1">
                  <a:alpha val="63000"/>
                </a:schemeClr>
              </a:gs>
              <a:gs pos="100000">
                <a:schemeClr val="tx1">
                  <a:alpha val="63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2F143F-721B-42B4-86F2-C6C072BA2EA2}"/>
              </a:ext>
            </a:extLst>
          </p:cNvPr>
          <p:cNvSpPr/>
          <p:nvPr/>
        </p:nvSpPr>
        <p:spPr>
          <a:xfrm rot="1131940">
            <a:off x="3212123" y="625179"/>
            <a:ext cx="5767754" cy="5767754"/>
          </a:xfrm>
          <a:custGeom>
            <a:avLst/>
            <a:gdLst>
              <a:gd name="connsiteX0" fmla="*/ 2392149 w 5767754"/>
              <a:gd name="connsiteY0" fmla="*/ 3139318 h 5767754"/>
              <a:gd name="connsiteX1" fmla="*/ 2941090 w 5767754"/>
              <a:gd name="connsiteY1" fmla="*/ 3139318 h 5767754"/>
              <a:gd name="connsiteX2" fmla="*/ 3239348 w 5767754"/>
              <a:gd name="connsiteY2" fmla="*/ 3217009 h 5767754"/>
              <a:gd name="connsiteX3" fmla="*/ 3348935 w 5767754"/>
              <a:gd name="connsiteY3" fmla="*/ 3429111 h 5767754"/>
              <a:gd name="connsiteX4" fmla="*/ 3239345 w 5767754"/>
              <a:gd name="connsiteY4" fmla="*/ 3651223 h 5767754"/>
              <a:gd name="connsiteX5" fmla="*/ 2941065 w 5767754"/>
              <a:gd name="connsiteY5" fmla="*/ 3730344 h 5767754"/>
              <a:gd name="connsiteX6" fmla="*/ 2392149 w 5767754"/>
              <a:gd name="connsiteY6" fmla="*/ 3730344 h 5767754"/>
              <a:gd name="connsiteX7" fmla="*/ 2392149 w 5767754"/>
              <a:gd name="connsiteY7" fmla="*/ 2102998 h 5767754"/>
              <a:gd name="connsiteX8" fmla="*/ 2941090 w 5767754"/>
              <a:gd name="connsiteY8" fmla="*/ 2102998 h 5767754"/>
              <a:gd name="connsiteX9" fmla="*/ 3177439 w 5767754"/>
              <a:gd name="connsiteY9" fmla="*/ 2174020 h 5767754"/>
              <a:gd name="connsiteX10" fmla="*/ 3265115 w 5767754"/>
              <a:gd name="connsiteY10" fmla="*/ 2373742 h 5767754"/>
              <a:gd name="connsiteX11" fmla="*/ 3177439 w 5767754"/>
              <a:gd name="connsiteY11" fmla="*/ 2577278 h 5767754"/>
              <a:gd name="connsiteX12" fmla="*/ 2941090 w 5767754"/>
              <a:gd name="connsiteY12" fmla="*/ 2652114 h 5767754"/>
              <a:gd name="connsiteX13" fmla="*/ 2392149 w 5767754"/>
              <a:gd name="connsiteY13" fmla="*/ 2652114 h 5767754"/>
              <a:gd name="connsiteX14" fmla="*/ 1984402 w 5767754"/>
              <a:gd name="connsiteY14" fmla="*/ 1270232 h 5767754"/>
              <a:gd name="connsiteX15" fmla="*/ 1984402 w 5767754"/>
              <a:gd name="connsiteY15" fmla="*/ 1585314 h 5767754"/>
              <a:gd name="connsiteX16" fmla="*/ 1718255 w 5767754"/>
              <a:gd name="connsiteY16" fmla="*/ 1585314 h 5767754"/>
              <a:gd name="connsiteX17" fmla="*/ 1718255 w 5767754"/>
              <a:gd name="connsiteY17" fmla="*/ 4251838 h 5767754"/>
              <a:gd name="connsiteX18" fmla="*/ 1984402 w 5767754"/>
              <a:gd name="connsiteY18" fmla="*/ 4251838 h 5767754"/>
              <a:gd name="connsiteX19" fmla="*/ 1984402 w 5767754"/>
              <a:gd name="connsiteY19" fmla="*/ 4497522 h 5767754"/>
              <a:gd name="connsiteX20" fmla="*/ 2400962 w 5767754"/>
              <a:gd name="connsiteY20" fmla="*/ 4497522 h 5767754"/>
              <a:gd name="connsiteX21" fmla="*/ 2400962 w 5767754"/>
              <a:gd name="connsiteY21" fmla="*/ 4251838 h 5767754"/>
              <a:gd name="connsiteX22" fmla="*/ 2684157 w 5767754"/>
              <a:gd name="connsiteY22" fmla="*/ 4251838 h 5767754"/>
              <a:gd name="connsiteX23" fmla="*/ 2684157 w 5767754"/>
              <a:gd name="connsiteY23" fmla="*/ 4497522 h 5767754"/>
              <a:gd name="connsiteX24" fmla="*/ 3100717 w 5767754"/>
              <a:gd name="connsiteY24" fmla="*/ 4497522 h 5767754"/>
              <a:gd name="connsiteX25" fmla="*/ 3100717 w 5767754"/>
              <a:gd name="connsiteY25" fmla="*/ 4247185 h 5767754"/>
              <a:gd name="connsiteX26" fmla="*/ 3250386 w 5767754"/>
              <a:gd name="connsiteY26" fmla="*/ 4237997 h 5767754"/>
              <a:gd name="connsiteX27" fmla="*/ 3772938 w 5767754"/>
              <a:gd name="connsiteY27" fmla="*/ 4052425 h 5767754"/>
              <a:gd name="connsiteX28" fmla="*/ 4049499 w 5767754"/>
              <a:gd name="connsiteY28" fmla="*/ 3512998 h 5767754"/>
              <a:gd name="connsiteX29" fmla="*/ 3901009 w 5767754"/>
              <a:gd name="connsiteY29" fmla="*/ 3069954 h 5767754"/>
              <a:gd name="connsiteX30" fmla="*/ 3501231 w 5767754"/>
              <a:gd name="connsiteY30" fmla="*/ 2838622 h 5767754"/>
              <a:gd name="connsiteX31" fmla="*/ 3835278 w 5767754"/>
              <a:gd name="connsiteY31" fmla="*/ 2621014 h 5767754"/>
              <a:gd name="connsiteX32" fmla="*/ 3958059 w 5767754"/>
              <a:gd name="connsiteY32" fmla="*/ 2251716 h 5767754"/>
              <a:gd name="connsiteX33" fmla="*/ 3692926 w 5767754"/>
              <a:gd name="connsiteY33" fmla="*/ 1765679 h 5767754"/>
              <a:gd name="connsiteX34" fmla="*/ 3193951 w 5767754"/>
              <a:gd name="connsiteY34" fmla="*/ 1597877 h 5767754"/>
              <a:gd name="connsiteX35" fmla="*/ 3100717 w 5767754"/>
              <a:gd name="connsiteY35" fmla="*/ 1592423 h 5767754"/>
              <a:gd name="connsiteX36" fmla="*/ 3100717 w 5767754"/>
              <a:gd name="connsiteY36" fmla="*/ 1270232 h 5767754"/>
              <a:gd name="connsiteX37" fmla="*/ 2684157 w 5767754"/>
              <a:gd name="connsiteY37" fmla="*/ 1270232 h 5767754"/>
              <a:gd name="connsiteX38" fmla="*/ 2684157 w 5767754"/>
              <a:gd name="connsiteY38" fmla="*/ 1585314 h 5767754"/>
              <a:gd name="connsiteX39" fmla="*/ 2400962 w 5767754"/>
              <a:gd name="connsiteY39" fmla="*/ 1585314 h 5767754"/>
              <a:gd name="connsiteX40" fmla="*/ 2400962 w 5767754"/>
              <a:gd name="connsiteY40" fmla="*/ 1270232 h 5767754"/>
              <a:gd name="connsiteX41" fmla="*/ 2883877 w 5767754"/>
              <a:gd name="connsiteY41" fmla="*/ 0 h 5767754"/>
              <a:gd name="connsiteX42" fmla="*/ 5767754 w 5767754"/>
              <a:gd name="connsiteY42" fmla="*/ 2883877 h 5767754"/>
              <a:gd name="connsiteX43" fmla="*/ 2883877 w 5767754"/>
              <a:gd name="connsiteY43" fmla="*/ 5767754 h 5767754"/>
              <a:gd name="connsiteX44" fmla="*/ 0 w 5767754"/>
              <a:gd name="connsiteY44" fmla="*/ 2883877 h 5767754"/>
              <a:gd name="connsiteX45" fmla="*/ 2883877 w 5767754"/>
              <a:gd name="connsiteY45" fmla="*/ 0 h 576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67754" h="5767754">
                <a:moveTo>
                  <a:pt x="2392149" y="3139318"/>
                </a:moveTo>
                <a:lnTo>
                  <a:pt x="2941090" y="3139318"/>
                </a:lnTo>
                <a:cubicBezTo>
                  <a:pt x="3068142" y="3140192"/>
                  <a:pt x="3167561" y="3166089"/>
                  <a:pt x="3239348" y="3217009"/>
                </a:cubicBezTo>
                <a:cubicBezTo>
                  <a:pt x="3311135" y="3267929"/>
                  <a:pt x="3347664" y="3338629"/>
                  <a:pt x="3348935" y="3429111"/>
                </a:cubicBezTo>
                <a:cubicBezTo>
                  <a:pt x="3347665" y="3525073"/>
                  <a:pt x="3311135" y="3599110"/>
                  <a:pt x="3239345" y="3651223"/>
                </a:cubicBezTo>
                <a:cubicBezTo>
                  <a:pt x="3167556" y="3703335"/>
                  <a:pt x="3068129" y="3729709"/>
                  <a:pt x="2941065" y="3730344"/>
                </a:cubicBezTo>
                <a:lnTo>
                  <a:pt x="2392149" y="3730344"/>
                </a:lnTo>
                <a:close/>
                <a:moveTo>
                  <a:pt x="2392149" y="2102998"/>
                </a:moveTo>
                <a:lnTo>
                  <a:pt x="2941090" y="2102998"/>
                </a:lnTo>
                <a:cubicBezTo>
                  <a:pt x="3041317" y="2103554"/>
                  <a:pt x="3120099" y="2127228"/>
                  <a:pt x="3177439" y="2174020"/>
                </a:cubicBezTo>
                <a:cubicBezTo>
                  <a:pt x="3234778" y="2220812"/>
                  <a:pt x="3264003" y="2287386"/>
                  <a:pt x="3265115" y="2373742"/>
                </a:cubicBezTo>
                <a:cubicBezTo>
                  <a:pt x="3264004" y="2460416"/>
                  <a:pt x="3234778" y="2528261"/>
                  <a:pt x="3177439" y="2577278"/>
                </a:cubicBezTo>
                <a:cubicBezTo>
                  <a:pt x="3120099" y="2626295"/>
                  <a:pt x="3041316" y="2651240"/>
                  <a:pt x="2941090" y="2652114"/>
                </a:cubicBezTo>
                <a:lnTo>
                  <a:pt x="2392149" y="2652114"/>
                </a:lnTo>
                <a:close/>
                <a:moveTo>
                  <a:pt x="1984402" y="1270232"/>
                </a:moveTo>
                <a:lnTo>
                  <a:pt x="1984402" y="1585314"/>
                </a:lnTo>
                <a:lnTo>
                  <a:pt x="1718255" y="1585314"/>
                </a:lnTo>
                <a:lnTo>
                  <a:pt x="1718255" y="4251838"/>
                </a:lnTo>
                <a:lnTo>
                  <a:pt x="1984402" y="4251838"/>
                </a:lnTo>
                <a:lnTo>
                  <a:pt x="1984402" y="4497522"/>
                </a:lnTo>
                <a:lnTo>
                  <a:pt x="2400962" y="4497522"/>
                </a:lnTo>
                <a:lnTo>
                  <a:pt x="2400962" y="4251838"/>
                </a:lnTo>
                <a:lnTo>
                  <a:pt x="2684157" y="4251838"/>
                </a:lnTo>
                <a:lnTo>
                  <a:pt x="2684157" y="4497522"/>
                </a:lnTo>
                <a:lnTo>
                  <a:pt x="3100717" y="4497522"/>
                </a:lnTo>
                <a:lnTo>
                  <a:pt x="3100717" y="4247185"/>
                </a:lnTo>
                <a:lnTo>
                  <a:pt x="3250386" y="4237997"/>
                </a:lnTo>
                <a:cubicBezTo>
                  <a:pt x="3463025" y="4212151"/>
                  <a:pt x="3637209" y="4150294"/>
                  <a:pt x="3772938" y="4052425"/>
                </a:cubicBezTo>
                <a:cubicBezTo>
                  <a:pt x="3953909" y="3921933"/>
                  <a:pt x="4046096" y="3742124"/>
                  <a:pt x="4049499" y="3512998"/>
                </a:cubicBezTo>
                <a:cubicBezTo>
                  <a:pt x="4047595" y="3337135"/>
                  <a:pt x="3998098" y="3189454"/>
                  <a:pt x="3901009" y="3069954"/>
                </a:cubicBezTo>
                <a:cubicBezTo>
                  <a:pt x="3803919" y="2950453"/>
                  <a:pt x="3670659" y="2873343"/>
                  <a:pt x="3501231" y="2838622"/>
                </a:cubicBezTo>
                <a:cubicBezTo>
                  <a:pt x="3643504" y="2796834"/>
                  <a:pt x="3754853" y="2724298"/>
                  <a:pt x="3835278" y="2621014"/>
                </a:cubicBezTo>
                <a:cubicBezTo>
                  <a:pt x="3915703" y="2517730"/>
                  <a:pt x="3956630" y="2394631"/>
                  <a:pt x="3958059" y="2251716"/>
                </a:cubicBezTo>
                <a:cubicBezTo>
                  <a:pt x="3954656" y="2045641"/>
                  <a:pt x="3866278" y="1883629"/>
                  <a:pt x="3692926" y="1765679"/>
                </a:cubicBezTo>
                <a:cubicBezTo>
                  <a:pt x="3562912" y="1677217"/>
                  <a:pt x="3396587" y="1621283"/>
                  <a:pt x="3193951" y="1597877"/>
                </a:cubicBezTo>
                <a:lnTo>
                  <a:pt x="3100717" y="1592423"/>
                </a:lnTo>
                <a:lnTo>
                  <a:pt x="3100717" y="1270232"/>
                </a:lnTo>
                <a:lnTo>
                  <a:pt x="2684157" y="1270232"/>
                </a:lnTo>
                <a:lnTo>
                  <a:pt x="2684157" y="1585314"/>
                </a:lnTo>
                <a:lnTo>
                  <a:pt x="2400962" y="1585314"/>
                </a:lnTo>
                <a:lnTo>
                  <a:pt x="2400962" y="1270232"/>
                </a:lnTo>
                <a:close/>
                <a:moveTo>
                  <a:pt x="2883877" y="0"/>
                </a:moveTo>
                <a:cubicBezTo>
                  <a:pt x="4476598" y="0"/>
                  <a:pt x="5767754" y="1291156"/>
                  <a:pt x="5767754" y="2883877"/>
                </a:cubicBezTo>
                <a:cubicBezTo>
                  <a:pt x="5767754" y="4476598"/>
                  <a:pt x="4476598" y="5767754"/>
                  <a:pt x="2883877" y="5767754"/>
                </a:cubicBezTo>
                <a:cubicBezTo>
                  <a:pt x="1291156" y="5767754"/>
                  <a:pt x="0" y="4476598"/>
                  <a:pt x="0" y="2883877"/>
                </a:cubicBezTo>
                <a:cubicBezTo>
                  <a:pt x="0" y="1291156"/>
                  <a:pt x="1291156" y="0"/>
                  <a:pt x="2883877" y="0"/>
                </a:cubicBezTo>
                <a:close/>
              </a:path>
            </a:pathLst>
          </a:custGeom>
          <a:gradFill>
            <a:gsLst>
              <a:gs pos="18000">
                <a:schemeClr val="tx2">
                  <a:alpha val="18000"/>
                </a:schemeClr>
              </a:gs>
              <a:gs pos="100000">
                <a:schemeClr val="tx2">
                  <a:alpha val="3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C7DAC8-0D86-4739-855F-5E81EE34C9C6}"/>
              </a:ext>
            </a:extLst>
          </p:cNvPr>
          <p:cNvGrpSpPr/>
          <p:nvPr/>
        </p:nvGrpSpPr>
        <p:grpSpPr>
          <a:xfrm>
            <a:off x="3202279" y="2677477"/>
            <a:ext cx="5837304" cy="1413242"/>
            <a:chOff x="784849" y="2677477"/>
            <a:chExt cx="5837304" cy="14132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0CAA55-AE35-4C64-97B6-9A9C661B5485}"/>
                </a:ext>
              </a:extLst>
            </p:cNvPr>
            <p:cNvSpPr txBox="1"/>
            <p:nvPr/>
          </p:nvSpPr>
          <p:spPr>
            <a:xfrm>
              <a:off x="897509" y="2767280"/>
              <a:ext cx="57246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Tonga </a:t>
              </a:r>
              <a:r>
                <a:rPr lang="en-US" sz="80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soa</a:t>
              </a:r>
              <a:endParaRPr lang="en-US" sz="80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3D9A59-6667-4224-8F56-2705F198D13A}"/>
                </a:ext>
              </a:extLst>
            </p:cNvPr>
            <p:cNvSpPr/>
            <p:nvPr/>
          </p:nvSpPr>
          <p:spPr>
            <a:xfrm rot="1118959">
              <a:off x="784849" y="2677477"/>
              <a:ext cx="587631" cy="587631"/>
            </a:xfrm>
            <a:custGeom>
              <a:avLst/>
              <a:gdLst>
                <a:gd name="connsiteX0" fmla="*/ 2392149 w 5767754"/>
                <a:gd name="connsiteY0" fmla="*/ 3139318 h 5767754"/>
                <a:gd name="connsiteX1" fmla="*/ 2941090 w 5767754"/>
                <a:gd name="connsiteY1" fmla="*/ 3139318 h 5767754"/>
                <a:gd name="connsiteX2" fmla="*/ 3239348 w 5767754"/>
                <a:gd name="connsiteY2" fmla="*/ 3217009 h 5767754"/>
                <a:gd name="connsiteX3" fmla="*/ 3348935 w 5767754"/>
                <a:gd name="connsiteY3" fmla="*/ 3429111 h 5767754"/>
                <a:gd name="connsiteX4" fmla="*/ 3239345 w 5767754"/>
                <a:gd name="connsiteY4" fmla="*/ 3651223 h 5767754"/>
                <a:gd name="connsiteX5" fmla="*/ 2941065 w 5767754"/>
                <a:gd name="connsiteY5" fmla="*/ 3730344 h 5767754"/>
                <a:gd name="connsiteX6" fmla="*/ 2392149 w 5767754"/>
                <a:gd name="connsiteY6" fmla="*/ 3730344 h 5767754"/>
                <a:gd name="connsiteX7" fmla="*/ 2392149 w 5767754"/>
                <a:gd name="connsiteY7" fmla="*/ 2102998 h 5767754"/>
                <a:gd name="connsiteX8" fmla="*/ 2941090 w 5767754"/>
                <a:gd name="connsiteY8" fmla="*/ 2102998 h 5767754"/>
                <a:gd name="connsiteX9" fmla="*/ 3177439 w 5767754"/>
                <a:gd name="connsiteY9" fmla="*/ 2174020 h 5767754"/>
                <a:gd name="connsiteX10" fmla="*/ 3265115 w 5767754"/>
                <a:gd name="connsiteY10" fmla="*/ 2373742 h 5767754"/>
                <a:gd name="connsiteX11" fmla="*/ 3177439 w 5767754"/>
                <a:gd name="connsiteY11" fmla="*/ 2577278 h 5767754"/>
                <a:gd name="connsiteX12" fmla="*/ 2941090 w 5767754"/>
                <a:gd name="connsiteY12" fmla="*/ 2652114 h 5767754"/>
                <a:gd name="connsiteX13" fmla="*/ 2392149 w 5767754"/>
                <a:gd name="connsiteY13" fmla="*/ 2652114 h 5767754"/>
                <a:gd name="connsiteX14" fmla="*/ 1984402 w 5767754"/>
                <a:gd name="connsiteY14" fmla="*/ 1270232 h 5767754"/>
                <a:gd name="connsiteX15" fmla="*/ 1984402 w 5767754"/>
                <a:gd name="connsiteY15" fmla="*/ 1585314 h 5767754"/>
                <a:gd name="connsiteX16" fmla="*/ 1718255 w 5767754"/>
                <a:gd name="connsiteY16" fmla="*/ 1585314 h 5767754"/>
                <a:gd name="connsiteX17" fmla="*/ 1718255 w 5767754"/>
                <a:gd name="connsiteY17" fmla="*/ 4251838 h 5767754"/>
                <a:gd name="connsiteX18" fmla="*/ 1984402 w 5767754"/>
                <a:gd name="connsiteY18" fmla="*/ 4251838 h 5767754"/>
                <a:gd name="connsiteX19" fmla="*/ 1984402 w 5767754"/>
                <a:gd name="connsiteY19" fmla="*/ 4497522 h 5767754"/>
                <a:gd name="connsiteX20" fmla="*/ 2400962 w 5767754"/>
                <a:gd name="connsiteY20" fmla="*/ 4497522 h 5767754"/>
                <a:gd name="connsiteX21" fmla="*/ 2400962 w 5767754"/>
                <a:gd name="connsiteY21" fmla="*/ 4251838 h 5767754"/>
                <a:gd name="connsiteX22" fmla="*/ 2684157 w 5767754"/>
                <a:gd name="connsiteY22" fmla="*/ 4251838 h 5767754"/>
                <a:gd name="connsiteX23" fmla="*/ 2684157 w 5767754"/>
                <a:gd name="connsiteY23" fmla="*/ 4497522 h 5767754"/>
                <a:gd name="connsiteX24" fmla="*/ 3100717 w 5767754"/>
                <a:gd name="connsiteY24" fmla="*/ 4497522 h 5767754"/>
                <a:gd name="connsiteX25" fmla="*/ 3100717 w 5767754"/>
                <a:gd name="connsiteY25" fmla="*/ 4247185 h 5767754"/>
                <a:gd name="connsiteX26" fmla="*/ 3250386 w 5767754"/>
                <a:gd name="connsiteY26" fmla="*/ 4237997 h 5767754"/>
                <a:gd name="connsiteX27" fmla="*/ 3772938 w 5767754"/>
                <a:gd name="connsiteY27" fmla="*/ 4052425 h 5767754"/>
                <a:gd name="connsiteX28" fmla="*/ 4049499 w 5767754"/>
                <a:gd name="connsiteY28" fmla="*/ 3512998 h 5767754"/>
                <a:gd name="connsiteX29" fmla="*/ 3901009 w 5767754"/>
                <a:gd name="connsiteY29" fmla="*/ 3069954 h 5767754"/>
                <a:gd name="connsiteX30" fmla="*/ 3501231 w 5767754"/>
                <a:gd name="connsiteY30" fmla="*/ 2838622 h 5767754"/>
                <a:gd name="connsiteX31" fmla="*/ 3835278 w 5767754"/>
                <a:gd name="connsiteY31" fmla="*/ 2621014 h 5767754"/>
                <a:gd name="connsiteX32" fmla="*/ 3958059 w 5767754"/>
                <a:gd name="connsiteY32" fmla="*/ 2251716 h 5767754"/>
                <a:gd name="connsiteX33" fmla="*/ 3692926 w 5767754"/>
                <a:gd name="connsiteY33" fmla="*/ 1765679 h 5767754"/>
                <a:gd name="connsiteX34" fmla="*/ 3193951 w 5767754"/>
                <a:gd name="connsiteY34" fmla="*/ 1597877 h 5767754"/>
                <a:gd name="connsiteX35" fmla="*/ 3100717 w 5767754"/>
                <a:gd name="connsiteY35" fmla="*/ 1592423 h 5767754"/>
                <a:gd name="connsiteX36" fmla="*/ 3100717 w 5767754"/>
                <a:gd name="connsiteY36" fmla="*/ 1270232 h 5767754"/>
                <a:gd name="connsiteX37" fmla="*/ 2684157 w 5767754"/>
                <a:gd name="connsiteY37" fmla="*/ 1270232 h 5767754"/>
                <a:gd name="connsiteX38" fmla="*/ 2684157 w 5767754"/>
                <a:gd name="connsiteY38" fmla="*/ 1585314 h 5767754"/>
                <a:gd name="connsiteX39" fmla="*/ 2400962 w 5767754"/>
                <a:gd name="connsiteY39" fmla="*/ 1585314 h 5767754"/>
                <a:gd name="connsiteX40" fmla="*/ 2400962 w 5767754"/>
                <a:gd name="connsiteY40" fmla="*/ 1270232 h 5767754"/>
                <a:gd name="connsiteX41" fmla="*/ 2883877 w 5767754"/>
                <a:gd name="connsiteY41" fmla="*/ 0 h 5767754"/>
                <a:gd name="connsiteX42" fmla="*/ 5767754 w 5767754"/>
                <a:gd name="connsiteY42" fmla="*/ 2883877 h 5767754"/>
                <a:gd name="connsiteX43" fmla="*/ 2883877 w 5767754"/>
                <a:gd name="connsiteY43" fmla="*/ 5767754 h 5767754"/>
                <a:gd name="connsiteX44" fmla="*/ 0 w 5767754"/>
                <a:gd name="connsiteY44" fmla="*/ 2883877 h 5767754"/>
                <a:gd name="connsiteX45" fmla="*/ 2883877 w 5767754"/>
                <a:gd name="connsiteY45" fmla="*/ 0 h 576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67754" h="5767754">
                  <a:moveTo>
                    <a:pt x="2392149" y="3139318"/>
                  </a:moveTo>
                  <a:lnTo>
                    <a:pt x="2941090" y="3139318"/>
                  </a:lnTo>
                  <a:cubicBezTo>
                    <a:pt x="3068142" y="3140192"/>
                    <a:pt x="3167561" y="3166089"/>
                    <a:pt x="3239348" y="3217009"/>
                  </a:cubicBezTo>
                  <a:cubicBezTo>
                    <a:pt x="3311135" y="3267929"/>
                    <a:pt x="3347664" y="3338629"/>
                    <a:pt x="3348935" y="3429111"/>
                  </a:cubicBezTo>
                  <a:cubicBezTo>
                    <a:pt x="3347665" y="3525073"/>
                    <a:pt x="3311135" y="3599110"/>
                    <a:pt x="3239345" y="3651223"/>
                  </a:cubicBezTo>
                  <a:cubicBezTo>
                    <a:pt x="3167556" y="3703335"/>
                    <a:pt x="3068129" y="3729709"/>
                    <a:pt x="2941065" y="3730344"/>
                  </a:cubicBezTo>
                  <a:lnTo>
                    <a:pt x="2392149" y="3730344"/>
                  </a:lnTo>
                  <a:close/>
                  <a:moveTo>
                    <a:pt x="2392149" y="2102998"/>
                  </a:moveTo>
                  <a:lnTo>
                    <a:pt x="2941090" y="2102998"/>
                  </a:lnTo>
                  <a:cubicBezTo>
                    <a:pt x="3041317" y="2103554"/>
                    <a:pt x="3120099" y="2127228"/>
                    <a:pt x="3177439" y="2174020"/>
                  </a:cubicBezTo>
                  <a:cubicBezTo>
                    <a:pt x="3234778" y="2220812"/>
                    <a:pt x="3264003" y="2287386"/>
                    <a:pt x="3265115" y="2373742"/>
                  </a:cubicBezTo>
                  <a:cubicBezTo>
                    <a:pt x="3264004" y="2460416"/>
                    <a:pt x="3234778" y="2528261"/>
                    <a:pt x="3177439" y="2577278"/>
                  </a:cubicBezTo>
                  <a:cubicBezTo>
                    <a:pt x="3120099" y="2626295"/>
                    <a:pt x="3041316" y="2651240"/>
                    <a:pt x="2941090" y="2652114"/>
                  </a:cubicBezTo>
                  <a:lnTo>
                    <a:pt x="2392149" y="2652114"/>
                  </a:lnTo>
                  <a:close/>
                  <a:moveTo>
                    <a:pt x="1984402" y="1270232"/>
                  </a:moveTo>
                  <a:lnTo>
                    <a:pt x="1984402" y="1585314"/>
                  </a:lnTo>
                  <a:lnTo>
                    <a:pt x="1718255" y="1585314"/>
                  </a:lnTo>
                  <a:lnTo>
                    <a:pt x="1718255" y="4251838"/>
                  </a:lnTo>
                  <a:lnTo>
                    <a:pt x="1984402" y="4251838"/>
                  </a:lnTo>
                  <a:lnTo>
                    <a:pt x="1984402" y="4497522"/>
                  </a:lnTo>
                  <a:lnTo>
                    <a:pt x="2400962" y="4497522"/>
                  </a:lnTo>
                  <a:lnTo>
                    <a:pt x="2400962" y="4251838"/>
                  </a:lnTo>
                  <a:lnTo>
                    <a:pt x="2684157" y="4251838"/>
                  </a:lnTo>
                  <a:lnTo>
                    <a:pt x="2684157" y="4497522"/>
                  </a:lnTo>
                  <a:lnTo>
                    <a:pt x="3100717" y="4497522"/>
                  </a:lnTo>
                  <a:lnTo>
                    <a:pt x="3100717" y="4247185"/>
                  </a:lnTo>
                  <a:lnTo>
                    <a:pt x="3250386" y="4237997"/>
                  </a:lnTo>
                  <a:cubicBezTo>
                    <a:pt x="3463025" y="4212151"/>
                    <a:pt x="3637209" y="4150294"/>
                    <a:pt x="3772938" y="4052425"/>
                  </a:cubicBezTo>
                  <a:cubicBezTo>
                    <a:pt x="3953909" y="3921933"/>
                    <a:pt x="4046096" y="3742124"/>
                    <a:pt x="4049499" y="3512998"/>
                  </a:cubicBezTo>
                  <a:cubicBezTo>
                    <a:pt x="4047595" y="3337135"/>
                    <a:pt x="3998098" y="3189454"/>
                    <a:pt x="3901009" y="3069954"/>
                  </a:cubicBezTo>
                  <a:cubicBezTo>
                    <a:pt x="3803919" y="2950453"/>
                    <a:pt x="3670659" y="2873343"/>
                    <a:pt x="3501231" y="2838622"/>
                  </a:cubicBezTo>
                  <a:cubicBezTo>
                    <a:pt x="3643504" y="2796834"/>
                    <a:pt x="3754853" y="2724298"/>
                    <a:pt x="3835278" y="2621014"/>
                  </a:cubicBezTo>
                  <a:cubicBezTo>
                    <a:pt x="3915703" y="2517730"/>
                    <a:pt x="3956630" y="2394631"/>
                    <a:pt x="3958059" y="2251716"/>
                  </a:cubicBezTo>
                  <a:cubicBezTo>
                    <a:pt x="3954656" y="2045641"/>
                    <a:pt x="3866278" y="1883629"/>
                    <a:pt x="3692926" y="1765679"/>
                  </a:cubicBezTo>
                  <a:cubicBezTo>
                    <a:pt x="3562912" y="1677217"/>
                    <a:pt x="3396587" y="1621283"/>
                    <a:pt x="3193951" y="1597877"/>
                  </a:cubicBezTo>
                  <a:lnTo>
                    <a:pt x="3100717" y="1592423"/>
                  </a:lnTo>
                  <a:lnTo>
                    <a:pt x="3100717" y="1270232"/>
                  </a:lnTo>
                  <a:lnTo>
                    <a:pt x="2684157" y="1270232"/>
                  </a:lnTo>
                  <a:lnTo>
                    <a:pt x="2684157" y="1585314"/>
                  </a:lnTo>
                  <a:lnTo>
                    <a:pt x="2400962" y="1585314"/>
                  </a:lnTo>
                  <a:lnTo>
                    <a:pt x="2400962" y="1270232"/>
                  </a:lnTo>
                  <a:close/>
                  <a:moveTo>
                    <a:pt x="2883877" y="0"/>
                  </a:moveTo>
                  <a:cubicBezTo>
                    <a:pt x="4476598" y="0"/>
                    <a:pt x="5767754" y="1291156"/>
                    <a:pt x="5767754" y="2883877"/>
                  </a:cubicBezTo>
                  <a:cubicBezTo>
                    <a:pt x="5767754" y="4476598"/>
                    <a:pt x="4476598" y="5767754"/>
                    <a:pt x="2883877" y="5767754"/>
                  </a:cubicBezTo>
                  <a:cubicBezTo>
                    <a:pt x="1291156" y="5767754"/>
                    <a:pt x="0" y="4476598"/>
                    <a:pt x="0" y="2883877"/>
                  </a:cubicBezTo>
                  <a:cubicBezTo>
                    <a:pt x="0" y="1291156"/>
                    <a:pt x="1291156" y="0"/>
                    <a:pt x="2883877" y="0"/>
                  </a:cubicBezTo>
                  <a:close/>
                </a:path>
              </a:pathLst>
            </a:custGeom>
            <a:gradFill>
              <a:gsLst>
                <a:gs pos="18000">
                  <a:schemeClr val="accent2"/>
                </a:gs>
                <a:gs pos="100000">
                  <a:srgbClr val="FFFF00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222AC-4A84-4B16-8CC4-3B6CAAF6ED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Insert Your Text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B8ABD-579C-4D8D-BC01-DAF0AC7194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Et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désavantages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85CB51-5095-41C5-9C78-4C00E8147A72}"/>
              </a:ext>
            </a:extLst>
          </p:cNvPr>
          <p:cNvGrpSpPr/>
          <p:nvPr/>
        </p:nvGrpSpPr>
        <p:grpSpPr>
          <a:xfrm>
            <a:off x="851925" y="2167201"/>
            <a:ext cx="1510510" cy="1510510"/>
            <a:chOff x="5161962" y="4163917"/>
            <a:chExt cx="1868076" cy="1868076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4AB17147-55A7-4C2F-AB4A-3A753B7EC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4" y="4337539"/>
              <a:ext cx="1521933" cy="1521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707BA7E-DADB-436F-A4FC-1BFDF1C8C0EA}"/>
                </a:ext>
              </a:extLst>
            </p:cNvPr>
            <p:cNvGrpSpPr/>
            <p:nvPr/>
          </p:nvGrpSpPr>
          <p:grpSpPr>
            <a:xfrm>
              <a:off x="5161962" y="4163917"/>
              <a:ext cx="1868076" cy="1868076"/>
              <a:chOff x="1119258" y="2257147"/>
              <a:chExt cx="1868076" cy="1868076"/>
            </a:xfrm>
          </p:grpSpPr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825ED672-3361-42DA-855A-54C89E8C7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7">
                <a:extLst>
                  <a:ext uri="{FF2B5EF4-FFF2-40B4-BE49-F238E27FC236}">
                    <a16:creationId xmlns:a16="http://schemas.microsoft.com/office/drawing/2014/main" id="{A77C1E5B-1D8B-40D4-AD0C-D0BDCF953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8">
                <a:extLst>
                  <a:ext uri="{FF2B5EF4-FFF2-40B4-BE49-F238E27FC236}">
                    <a16:creationId xmlns:a16="http://schemas.microsoft.com/office/drawing/2014/main" id="{073C4C02-D890-487F-978D-66317FB7F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9">
                <a:extLst>
                  <a:ext uri="{FF2B5EF4-FFF2-40B4-BE49-F238E27FC236}">
                    <a16:creationId xmlns:a16="http://schemas.microsoft.com/office/drawing/2014/main" id="{DF26BA1D-6483-48D5-8FE3-B2CA9D833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69BCFC35-E724-47A2-B771-03220D34F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11">
                <a:extLst>
                  <a:ext uri="{FF2B5EF4-FFF2-40B4-BE49-F238E27FC236}">
                    <a16:creationId xmlns:a16="http://schemas.microsoft.com/office/drawing/2014/main" id="{A32288BE-D187-4E9A-8BBA-17FA09474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12">
                <a:extLst>
                  <a:ext uri="{FF2B5EF4-FFF2-40B4-BE49-F238E27FC236}">
                    <a16:creationId xmlns:a16="http://schemas.microsoft.com/office/drawing/2014/main" id="{87FE920D-A5A1-4AC2-B947-CE21A68BB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2D2310B2-0572-4356-B103-74E782A92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14">
                <a:extLst>
                  <a:ext uri="{FF2B5EF4-FFF2-40B4-BE49-F238E27FC236}">
                    <a16:creationId xmlns:a16="http://schemas.microsoft.com/office/drawing/2014/main" id="{DEC7CAE8-5DE2-44B8-8C19-14724EAC5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Freeform 15">
                <a:extLst>
                  <a:ext uri="{FF2B5EF4-FFF2-40B4-BE49-F238E27FC236}">
                    <a16:creationId xmlns:a16="http://schemas.microsoft.com/office/drawing/2014/main" id="{33F0C0D6-03EE-4A30-87E8-95EB69D36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AE06932B-7E4D-4FBF-ABAD-D708F695E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" name="Freeform 17">
                <a:extLst>
                  <a:ext uri="{FF2B5EF4-FFF2-40B4-BE49-F238E27FC236}">
                    <a16:creationId xmlns:a16="http://schemas.microsoft.com/office/drawing/2014/main" id="{CD31E16B-E721-4B4E-9D4D-9ED95F579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646D20-898D-47F6-B47F-6A86ECA427DE}"/>
              </a:ext>
            </a:extLst>
          </p:cNvPr>
          <p:cNvGrpSpPr/>
          <p:nvPr/>
        </p:nvGrpSpPr>
        <p:grpSpPr>
          <a:xfrm>
            <a:off x="3880919" y="2167201"/>
            <a:ext cx="1510510" cy="1510510"/>
            <a:chOff x="5161962" y="4163917"/>
            <a:chExt cx="1868076" cy="1868076"/>
          </a:xfrm>
        </p:grpSpPr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0184455E-3CFF-408F-AE19-13F40F70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4" y="4337539"/>
              <a:ext cx="1521933" cy="1521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ED57EFF-9B1C-49C2-9A17-35A1ED4C75B2}"/>
                </a:ext>
              </a:extLst>
            </p:cNvPr>
            <p:cNvGrpSpPr/>
            <p:nvPr/>
          </p:nvGrpSpPr>
          <p:grpSpPr>
            <a:xfrm>
              <a:off x="5161962" y="4163917"/>
              <a:ext cx="1868076" cy="1868076"/>
              <a:chOff x="1119258" y="2257147"/>
              <a:chExt cx="1868076" cy="1868076"/>
            </a:xfrm>
          </p:grpSpPr>
          <p:sp>
            <p:nvSpPr>
              <p:cNvPr id="66" name="Freeform 6">
                <a:extLst>
                  <a:ext uri="{FF2B5EF4-FFF2-40B4-BE49-F238E27FC236}">
                    <a16:creationId xmlns:a16="http://schemas.microsoft.com/office/drawing/2014/main" id="{A776E53F-614B-4BC3-AF23-61396F597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B9389C4A-44F2-478E-996D-B71D0FAB6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977FE42A-5665-4E31-87CC-EE99E6B8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D687DE59-0707-42B3-BFD3-0A3AB66C4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9AF1B4EA-D40F-4279-8591-4FF8B44F7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8E297431-3094-432D-AC55-1BF698708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11EAC84E-D453-47BE-A7B3-4B2CAB8FF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E687603D-5E64-4F71-B7B4-F15608D61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2FC911AF-D100-4C10-BA87-28ADA5B50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38DA27BD-C828-4CF0-8369-86484A806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4D77C820-CDD6-4B1B-B009-C96F559A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BAF6A5A-F77C-4744-B74B-C76E575B5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1A89886-8A96-44D7-A709-E8CEEA8DC23C}"/>
              </a:ext>
            </a:extLst>
          </p:cNvPr>
          <p:cNvGrpSpPr/>
          <p:nvPr/>
        </p:nvGrpSpPr>
        <p:grpSpPr>
          <a:xfrm>
            <a:off x="9647490" y="2202741"/>
            <a:ext cx="1510510" cy="1510510"/>
            <a:chOff x="5161962" y="4163917"/>
            <a:chExt cx="1868076" cy="1868076"/>
          </a:xfrm>
        </p:grpSpPr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6D4167FC-4DE2-4D35-95D9-61A1E3920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4" y="4337539"/>
              <a:ext cx="1521933" cy="1521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486DF81-05AD-4520-805C-C996E071C8A0}"/>
                </a:ext>
              </a:extLst>
            </p:cNvPr>
            <p:cNvGrpSpPr/>
            <p:nvPr/>
          </p:nvGrpSpPr>
          <p:grpSpPr>
            <a:xfrm>
              <a:off x="5161962" y="4163917"/>
              <a:ext cx="1868076" cy="1868076"/>
              <a:chOff x="1119258" y="2257147"/>
              <a:chExt cx="1868076" cy="1868076"/>
            </a:xfrm>
          </p:grpSpPr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E3070D52-5148-4545-A3A0-02FF5A549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7">
                <a:extLst>
                  <a:ext uri="{FF2B5EF4-FFF2-40B4-BE49-F238E27FC236}">
                    <a16:creationId xmlns:a16="http://schemas.microsoft.com/office/drawing/2014/main" id="{690E08C4-CE0A-408D-90F8-15810C490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8">
                <a:extLst>
                  <a:ext uri="{FF2B5EF4-FFF2-40B4-BE49-F238E27FC236}">
                    <a16:creationId xmlns:a16="http://schemas.microsoft.com/office/drawing/2014/main" id="{95C32E3B-9029-4AB6-A7CF-9BF4D927C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65E1BAA2-B0B2-448B-A549-98BD4E2B1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9D01B821-5522-47EA-9A70-B4FAFE965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id="{30CCD7C3-A527-42CE-868F-C9C61B076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id="{B5558D83-EE94-448B-B61A-159E35BC3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1F7D4A78-DD65-451E-9B66-200CF6CE3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20647996-947C-4F9B-A024-5AE7619E0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CD1768C0-EBED-4D09-99BB-6BA723E60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16">
                <a:extLst>
                  <a:ext uri="{FF2B5EF4-FFF2-40B4-BE49-F238E27FC236}">
                    <a16:creationId xmlns:a16="http://schemas.microsoft.com/office/drawing/2014/main" id="{3324C9B4-7E85-4E68-A92B-C943A7E9F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62ED1F6C-ED7F-4EDD-8F75-040A4E745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4" y="2494579"/>
            <a:ext cx="820211" cy="82021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18589" y="3942495"/>
            <a:ext cx="214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La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scalabilité</a:t>
            </a:r>
            <a:endParaRPr lang="fr-FR" dirty="0">
              <a:solidFill>
                <a:schemeClr val="bg1">
                  <a:lumMod val="95000"/>
                </a:schemeClr>
              </a:solidFill>
              <a:latin typeface="Montserrat" panose="0000050000000000000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80394" y="4506791"/>
            <a:ext cx="201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>
                    <a:lumMod val="95000"/>
                  </a:schemeClr>
                </a:solidFill>
              </a:rPr>
              <a:t>Nombre de transactions limités</a:t>
            </a:r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3583124" y="3921937"/>
            <a:ext cx="2141640" cy="1210627"/>
            <a:chOff x="3583124" y="3921937"/>
            <a:chExt cx="2141640" cy="1210627"/>
          </a:xfrm>
        </p:grpSpPr>
        <p:sp>
          <p:nvSpPr>
            <p:cNvPr id="93" name="ZoneTexte 92"/>
            <p:cNvSpPr txBox="1"/>
            <p:nvPr/>
          </p:nvSpPr>
          <p:spPr>
            <a:xfrm>
              <a:off x="3583124" y="3921937"/>
              <a:ext cx="214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/>
                </a:rPr>
                <a:t>La lenteur</a:t>
              </a:r>
              <a:endParaRPr lang="fr-FR" dirty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644929" y="4486233"/>
              <a:ext cx="2018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chemeClr val="bg1">
                      <a:lumMod val="95000"/>
                    </a:schemeClr>
                  </a:solidFill>
                </a:rPr>
                <a:t>Un délai d’attente de 10minà 1h pour un transfert sur bitcoin</a:t>
              </a:r>
              <a:endParaRPr lang="fr-F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93" y="2493971"/>
            <a:ext cx="835660" cy="835660"/>
          </a:xfrm>
          <a:prstGeom prst="rect">
            <a:avLst/>
          </a:prstGeom>
        </p:spPr>
      </p:pic>
      <p:grpSp>
        <p:nvGrpSpPr>
          <p:cNvPr id="95" name="Group 77">
            <a:extLst>
              <a:ext uri="{FF2B5EF4-FFF2-40B4-BE49-F238E27FC236}">
                <a16:creationId xmlns:a16="http://schemas.microsoft.com/office/drawing/2014/main" id="{41A89886-8A96-44D7-A709-E8CEEA8DC23C}"/>
              </a:ext>
            </a:extLst>
          </p:cNvPr>
          <p:cNvGrpSpPr/>
          <p:nvPr/>
        </p:nvGrpSpPr>
        <p:grpSpPr>
          <a:xfrm>
            <a:off x="6935680" y="2092563"/>
            <a:ext cx="1510510" cy="1510510"/>
            <a:chOff x="5161962" y="4163917"/>
            <a:chExt cx="1868076" cy="1868076"/>
          </a:xfrm>
        </p:grpSpPr>
        <p:sp>
          <p:nvSpPr>
            <p:cNvPr id="99" name="Oval 5">
              <a:extLst>
                <a:ext uri="{FF2B5EF4-FFF2-40B4-BE49-F238E27FC236}">
                  <a16:creationId xmlns:a16="http://schemas.microsoft.com/office/drawing/2014/main" id="{6D4167FC-4DE2-4D35-95D9-61A1E3920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4" y="4337539"/>
              <a:ext cx="1521933" cy="1521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grpSp>
          <p:nvGrpSpPr>
            <p:cNvPr id="100" name="Group 79">
              <a:extLst>
                <a:ext uri="{FF2B5EF4-FFF2-40B4-BE49-F238E27FC236}">
                  <a16:creationId xmlns:a16="http://schemas.microsoft.com/office/drawing/2014/main" id="{A486DF81-05AD-4520-805C-C996E071C8A0}"/>
                </a:ext>
              </a:extLst>
            </p:cNvPr>
            <p:cNvGrpSpPr/>
            <p:nvPr/>
          </p:nvGrpSpPr>
          <p:grpSpPr>
            <a:xfrm>
              <a:off x="5161962" y="4163917"/>
              <a:ext cx="1868076" cy="1868076"/>
              <a:chOff x="1119258" y="2257147"/>
              <a:chExt cx="1868076" cy="1868076"/>
            </a:xfrm>
          </p:grpSpPr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E3070D52-5148-4545-A3A0-02FF5A549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7">
                <a:extLst>
                  <a:ext uri="{FF2B5EF4-FFF2-40B4-BE49-F238E27FC236}">
                    <a16:creationId xmlns:a16="http://schemas.microsoft.com/office/drawing/2014/main" id="{690E08C4-CE0A-408D-90F8-15810C490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8">
                <a:extLst>
                  <a:ext uri="{FF2B5EF4-FFF2-40B4-BE49-F238E27FC236}">
                    <a16:creationId xmlns:a16="http://schemas.microsoft.com/office/drawing/2014/main" id="{95C32E3B-9029-4AB6-A7CF-9BF4D927C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9">
                <a:extLst>
                  <a:ext uri="{FF2B5EF4-FFF2-40B4-BE49-F238E27FC236}">
                    <a16:creationId xmlns:a16="http://schemas.microsoft.com/office/drawing/2014/main" id="{65E1BAA2-B0B2-448B-A549-98BD4E2B1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0">
                <a:extLst>
                  <a:ext uri="{FF2B5EF4-FFF2-40B4-BE49-F238E27FC236}">
                    <a16:creationId xmlns:a16="http://schemas.microsoft.com/office/drawing/2014/main" id="{9D01B821-5522-47EA-9A70-B4FAFE965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" name="Freeform 11">
                <a:extLst>
                  <a:ext uri="{FF2B5EF4-FFF2-40B4-BE49-F238E27FC236}">
                    <a16:creationId xmlns:a16="http://schemas.microsoft.com/office/drawing/2014/main" id="{30CCD7C3-A527-42CE-868F-C9C61B076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12">
                <a:extLst>
                  <a:ext uri="{FF2B5EF4-FFF2-40B4-BE49-F238E27FC236}">
                    <a16:creationId xmlns:a16="http://schemas.microsoft.com/office/drawing/2014/main" id="{B5558D83-EE94-448B-B61A-159E35BC3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3">
                <a:extLst>
                  <a:ext uri="{FF2B5EF4-FFF2-40B4-BE49-F238E27FC236}">
                    <a16:creationId xmlns:a16="http://schemas.microsoft.com/office/drawing/2014/main" id="{1F7D4A78-DD65-451E-9B66-200CF6CE3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4">
                <a:extLst>
                  <a:ext uri="{FF2B5EF4-FFF2-40B4-BE49-F238E27FC236}">
                    <a16:creationId xmlns:a16="http://schemas.microsoft.com/office/drawing/2014/main" id="{20647996-947C-4F9B-A024-5AE7619E0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15">
                <a:extLst>
                  <a:ext uri="{FF2B5EF4-FFF2-40B4-BE49-F238E27FC236}">
                    <a16:creationId xmlns:a16="http://schemas.microsoft.com/office/drawing/2014/main" id="{CD1768C0-EBED-4D09-99BB-6BA723E60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1" name="Freeform 16">
                <a:extLst>
                  <a:ext uri="{FF2B5EF4-FFF2-40B4-BE49-F238E27FC236}">
                    <a16:creationId xmlns:a16="http://schemas.microsoft.com/office/drawing/2014/main" id="{3324C9B4-7E85-4E68-A92B-C943A7E9F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2" name="Freeform 17">
                <a:extLst>
                  <a:ext uri="{FF2B5EF4-FFF2-40B4-BE49-F238E27FC236}">
                    <a16:creationId xmlns:a16="http://schemas.microsoft.com/office/drawing/2014/main" id="{62ED1F6C-ED7F-4EDD-8F75-040A4E745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18" name="Groupe 117"/>
          <p:cNvGrpSpPr/>
          <p:nvPr/>
        </p:nvGrpSpPr>
        <p:grpSpPr>
          <a:xfrm>
            <a:off x="6602344" y="3904919"/>
            <a:ext cx="2141640" cy="1395293"/>
            <a:chOff x="3583124" y="3921937"/>
            <a:chExt cx="2141640" cy="1395293"/>
          </a:xfrm>
        </p:grpSpPr>
        <p:sp>
          <p:nvSpPr>
            <p:cNvPr id="119" name="ZoneTexte 118"/>
            <p:cNvSpPr txBox="1"/>
            <p:nvPr/>
          </p:nvSpPr>
          <p:spPr>
            <a:xfrm>
              <a:off x="3583124" y="3921937"/>
              <a:ext cx="214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/>
                </a:rPr>
                <a:t>La difficulté</a:t>
              </a:r>
              <a:endParaRPr lang="fr-FR" dirty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endParaRPr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3644929" y="4486233"/>
              <a:ext cx="2018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chemeClr val="bg1">
                      <a:lumMod val="95000"/>
                    </a:schemeClr>
                  </a:solidFill>
                </a:rPr>
                <a:t>Il est difficile de faire une application </a:t>
              </a:r>
              <a:r>
                <a:rPr lang="fr-FR" sz="1200" dirty="0" err="1" smtClean="0">
                  <a:solidFill>
                    <a:schemeClr val="bg1">
                      <a:lumMod val="95000"/>
                    </a:schemeClr>
                  </a:solidFill>
                </a:rPr>
                <a:t>blockchain</a:t>
              </a:r>
              <a:r>
                <a:rPr lang="fr-FR" sz="1200" dirty="0" smtClean="0">
                  <a:solidFill>
                    <a:schemeClr val="bg1">
                      <a:lumMod val="95000"/>
                    </a:schemeClr>
                  </a:solidFill>
                </a:rPr>
                <a:t> à la fois sur point technique et économique</a:t>
              </a:r>
              <a:endParaRPr lang="fr-F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30" y="2406216"/>
            <a:ext cx="903895" cy="90389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090" y="2562106"/>
            <a:ext cx="767525" cy="767525"/>
          </a:xfrm>
          <a:prstGeom prst="rect">
            <a:avLst/>
          </a:prstGeom>
        </p:spPr>
      </p:pic>
      <p:grpSp>
        <p:nvGrpSpPr>
          <p:cNvPr id="121" name="Groupe 120"/>
          <p:cNvGrpSpPr/>
          <p:nvPr/>
        </p:nvGrpSpPr>
        <p:grpSpPr>
          <a:xfrm>
            <a:off x="9314154" y="3895762"/>
            <a:ext cx="2141640" cy="841295"/>
            <a:chOff x="3583124" y="3921937"/>
            <a:chExt cx="2141640" cy="841295"/>
          </a:xfrm>
        </p:grpSpPr>
        <p:sp>
          <p:nvSpPr>
            <p:cNvPr id="122" name="ZoneTexte 121"/>
            <p:cNvSpPr txBox="1"/>
            <p:nvPr/>
          </p:nvSpPr>
          <p:spPr>
            <a:xfrm>
              <a:off x="3583124" y="3921937"/>
              <a:ext cx="2141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Montserrat" panose="00000500000000000000"/>
                </a:rPr>
                <a:t>Le cout</a:t>
              </a:r>
              <a:endParaRPr lang="fr-FR" dirty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3644929" y="4486233"/>
              <a:ext cx="2018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chemeClr val="bg1">
                      <a:lumMod val="95000"/>
                    </a:schemeClr>
                  </a:solidFill>
                </a:rPr>
                <a:t>Une application coute cher</a:t>
              </a:r>
              <a:endParaRPr lang="fr-FR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3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FB2F5-A73E-4792-A52E-90828D347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Comment on </a:t>
            </a:r>
            <a:r>
              <a:rPr lang="en-US" dirty="0" err="1" smtClean="0"/>
              <a:t>crée</a:t>
            </a:r>
            <a:r>
              <a:rPr lang="en-US" dirty="0" smtClean="0"/>
              <a:t> de la </a:t>
            </a:r>
            <a:r>
              <a:rPr lang="en-US" dirty="0" err="1" smtClean="0"/>
              <a:t>valeur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143EE-D70A-47A7-A498-BBA192F40D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Parlons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</a:t>
            </a:r>
            <a:r>
              <a:rPr lang="en-US" dirty="0" err="1" smtClean="0"/>
              <a:t>économie</a:t>
            </a:r>
            <a:endParaRPr lang="en-US" dirty="0"/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8A608598-9280-4CAD-A5EB-DC8126B9AAB4}"/>
              </a:ext>
            </a:extLst>
          </p:cNvPr>
          <p:cNvSpPr>
            <a:spLocks/>
          </p:cNvSpPr>
          <p:nvPr/>
        </p:nvSpPr>
        <p:spPr bwMode="auto">
          <a:xfrm rot="5555938">
            <a:off x="3805873" y="3676962"/>
            <a:ext cx="800634" cy="610138"/>
          </a:xfrm>
          <a:custGeom>
            <a:avLst/>
            <a:gdLst/>
            <a:ahLst/>
            <a:cxnLst/>
            <a:rect l="0" t="0" r="r" b="b"/>
            <a:pathLst>
              <a:path w="21563" h="21550">
                <a:moveTo>
                  <a:pt x="19158" y="21550"/>
                </a:moveTo>
                <a:cubicBezTo>
                  <a:pt x="19059" y="21550"/>
                  <a:pt x="18961" y="21485"/>
                  <a:pt x="18892" y="21360"/>
                </a:cubicBezTo>
                <a:cubicBezTo>
                  <a:pt x="18836" y="21259"/>
                  <a:pt x="18809" y="21134"/>
                  <a:pt x="18809" y="21011"/>
                </a:cubicBezTo>
                <a:cubicBezTo>
                  <a:pt x="18809" y="20858"/>
                  <a:pt x="18850" y="20707"/>
                  <a:pt x="18932" y="20600"/>
                </a:cubicBezTo>
                <a:lnTo>
                  <a:pt x="20029" y="19160"/>
                </a:lnTo>
                <a:cubicBezTo>
                  <a:pt x="16275" y="19899"/>
                  <a:pt x="12075" y="18887"/>
                  <a:pt x="8552" y="16342"/>
                </a:cubicBezTo>
                <a:cubicBezTo>
                  <a:pt x="3992" y="13047"/>
                  <a:pt x="958" y="7476"/>
                  <a:pt x="8" y="653"/>
                </a:cubicBezTo>
                <a:cubicBezTo>
                  <a:pt x="-33" y="362"/>
                  <a:pt x="87" y="75"/>
                  <a:pt x="275" y="12"/>
                </a:cubicBezTo>
                <a:cubicBezTo>
                  <a:pt x="464" y="-50"/>
                  <a:pt x="650" y="135"/>
                  <a:pt x="690" y="426"/>
                </a:cubicBezTo>
                <a:cubicBezTo>
                  <a:pt x="1848" y="8738"/>
                  <a:pt x="5765" y="13138"/>
                  <a:pt x="8848" y="15365"/>
                </a:cubicBezTo>
                <a:cubicBezTo>
                  <a:pt x="12353" y="17897"/>
                  <a:pt x="16546" y="18862"/>
                  <a:pt x="20249" y="18025"/>
                </a:cubicBezTo>
                <a:lnTo>
                  <a:pt x="18871" y="16708"/>
                </a:lnTo>
                <a:cubicBezTo>
                  <a:pt x="18707" y="16552"/>
                  <a:pt x="18656" y="16219"/>
                  <a:pt x="18758" y="15966"/>
                </a:cubicBezTo>
                <a:cubicBezTo>
                  <a:pt x="18859" y="15713"/>
                  <a:pt x="19074" y="15635"/>
                  <a:pt x="19239" y="15792"/>
                </a:cubicBezTo>
                <a:lnTo>
                  <a:pt x="21395" y="17853"/>
                </a:lnTo>
                <a:cubicBezTo>
                  <a:pt x="21449" y="17904"/>
                  <a:pt x="21493" y="17976"/>
                  <a:pt x="21524" y="18066"/>
                </a:cubicBezTo>
                <a:cubicBezTo>
                  <a:pt x="21524" y="18066"/>
                  <a:pt x="21524" y="18066"/>
                  <a:pt x="21524" y="18066"/>
                </a:cubicBezTo>
                <a:cubicBezTo>
                  <a:pt x="21524" y="18066"/>
                  <a:pt x="21524" y="18066"/>
                  <a:pt x="21524" y="18067"/>
                </a:cubicBezTo>
                <a:cubicBezTo>
                  <a:pt x="21527" y="18076"/>
                  <a:pt x="21530" y="18085"/>
                  <a:pt x="21532" y="18095"/>
                </a:cubicBezTo>
                <a:cubicBezTo>
                  <a:pt x="21533" y="18095"/>
                  <a:pt x="21533" y="18095"/>
                  <a:pt x="21533" y="18096"/>
                </a:cubicBezTo>
                <a:cubicBezTo>
                  <a:pt x="21558" y="18184"/>
                  <a:pt x="21567" y="18280"/>
                  <a:pt x="21560" y="18372"/>
                </a:cubicBezTo>
                <a:cubicBezTo>
                  <a:pt x="21560" y="18372"/>
                  <a:pt x="21560" y="18372"/>
                  <a:pt x="21560" y="18373"/>
                </a:cubicBezTo>
                <a:cubicBezTo>
                  <a:pt x="21558" y="18402"/>
                  <a:pt x="21555" y="18430"/>
                  <a:pt x="21550" y="18458"/>
                </a:cubicBezTo>
                <a:cubicBezTo>
                  <a:pt x="21549" y="18458"/>
                  <a:pt x="21549" y="18458"/>
                  <a:pt x="21549" y="18458"/>
                </a:cubicBezTo>
                <a:cubicBezTo>
                  <a:pt x="21549" y="18459"/>
                  <a:pt x="21549" y="18459"/>
                  <a:pt x="21549" y="18459"/>
                </a:cubicBezTo>
                <a:cubicBezTo>
                  <a:pt x="21532" y="18557"/>
                  <a:pt x="21496" y="18647"/>
                  <a:pt x="21444" y="18718"/>
                </a:cubicBezTo>
                <a:cubicBezTo>
                  <a:pt x="21443" y="18719"/>
                  <a:pt x="21443" y="18719"/>
                  <a:pt x="21443" y="18719"/>
                </a:cubicBezTo>
                <a:cubicBezTo>
                  <a:pt x="21443" y="18719"/>
                  <a:pt x="21443" y="18720"/>
                  <a:pt x="21442" y="18720"/>
                </a:cubicBezTo>
                <a:cubicBezTo>
                  <a:pt x="21443" y="18721"/>
                  <a:pt x="21442" y="18721"/>
                  <a:pt x="21442" y="18721"/>
                </a:cubicBezTo>
                <a:cubicBezTo>
                  <a:pt x="21442" y="18721"/>
                  <a:pt x="21442" y="18721"/>
                  <a:pt x="21441" y="18722"/>
                </a:cubicBezTo>
                <a:cubicBezTo>
                  <a:pt x="21441" y="18722"/>
                  <a:pt x="21440" y="18723"/>
                  <a:pt x="21440" y="18723"/>
                </a:cubicBezTo>
                <a:cubicBezTo>
                  <a:pt x="21440" y="18724"/>
                  <a:pt x="21440" y="18724"/>
                  <a:pt x="21439" y="18724"/>
                </a:cubicBezTo>
                <a:lnTo>
                  <a:pt x="19384" y="21422"/>
                </a:lnTo>
                <a:cubicBezTo>
                  <a:pt x="19318" y="21508"/>
                  <a:pt x="19238" y="21550"/>
                  <a:pt x="19158" y="21550"/>
                </a:cubicBezTo>
                <a:close/>
                <a:moveTo>
                  <a:pt x="19158" y="21550"/>
                </a:move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AutoShape 1">
            <a:extLst>
              <a:ext uri="{FF2B5EF4-FFF2-40B4-BE49-F238E27FC236}">
                <a16:creationId xmlns:a16="http://schemas.microsoft.com/office/drawing/2014/main" id="{2382F3B6-266B-40D4-AC0A-102D4BC23943}"/>
              </a:ext>
            </a:extLst>
          </p:cNvPr>
          <p:cNvSpPr>
            <a:spLocks/>
          </p:cNvSpPr>
          <p:nvPr/>
        </p:nvSpPr>
        <p:spPr bwMode="auto">
          <a:xfrm rot="12844500" flipH="1">
            <a:off x="7338253" y="2030631"/>
            <a:ext cx="657092" cy="491397"/>
          </a:xfrm>
          <a:custGeom>
            <a:avLst/>
            <a:gdLst/>
            <a:ahLst/>
            <a:cxnLst/>
            <a:rect l="0" t="0" r="r" b="b"/>
            <a:pathLst>
              <a:path w="21563" h="21550">
                <a:moveTo>
                  <a:pt x="19158" y="21550"/>
                </a:moveTo>
                <a:cubicBezTo>
                  <a:pt x="19059" y="21550"/>
                  <a:pt x="18961" y="21485"/>
                  <a:pt x="18892" y="21360"/>
                </a:cubicBezTo>
                <a:cubicBezTo>
                  <a:pt x="18836" y="21259"/>
                  <a:pt x="18809" y="21134"/>
                  <a:pt x="18809" y="21011"/>
                </a:cubicBezTo>
                <a:cubicBezTo>
                  <a:pt x="18809" y="20858"/>
                  <a:pt x="18850" y="20707"/>
                  <a:pt x="18932" y="20600"/>
                </a:cubicBezTo>
                <a:lnTo>
                  <a:pt x="20029" y="19160"/>
                </a:lnTo>
                <a:cubicBezTo>
                  <a:pt x="16275" y="19899"/>
                  <a:pt x="12075" y="18887"/>
                  <a:pt x="8552" y="16342"/>
                </a:cubicBezTo>
                <a:cubicBezTo>
                  <a:pt x="3992" y="13047"/>
                  <a:pt x="958" y="7476"/>
                  <a:pt x="8" y="653"/>
                </a:cubicBezTo>
                <a:cubicBezTo>
                  <a:pt x="-33" y="362"/>
                  <a:pt x="87" y="75"/>
                  <a:pt x="275" y="12"/>
                </a:cubicBezTo>
                <a:cubicBezTo>
                  <a:pt x="464" y="-50"/>
                  <a:pt x="650" y="135"/>
                  <a:pt x="690" y="426"/>
                </a:cubicBezTo>
                <a:cubicBezTo>
                  <a:pt x="1848" y="8738"/>
                  <a:pt x="5765" y="13138"/>
                  <a:pt x="8848" y="15365"/>
                </a:cubicBezTo>
                <a:cubicBezTo>
                  <a:pt x="12353" y="17897"/>
                  <a:pt x="16546" y="18862"/>
                  <a:pt x="20249" y="18025"/>
                </a:cubicBezTo>
                <a:lnTo>
                  <a:pt x="18871" y="16708"/>
                </a:lnTo>
                <a:cubicBezTo>
                  <a:pt x="18707" y="16552"/>
                  <a:pt x="18656" y="16219"/>
                  <a:pt x="18758" y="15966"/>
                </a:cubicBezTo>
                <a:cubicBezTo>
                  <a:pt x="18859" y="15713"/>
                  <a:pt x="19074" y="15635"/>
                  <a:pt x="19239" y="15792"/>
                </a:cubicBezTo>
                <a:lnTo>
                  <a:pt x="21395" y="17853"/>
                </a:lnTo>
                <a:cubicBezTo>
                  <a:pt x="21449" y="17904"/>
                  <a:pt x="21493" y="17976"/>
                  <a:pt x="21524" y="18066"/>
                </a:cubicBezTo>
                <a:cubicBezTo>
                  <a:pt x="21524" y="18066"/>
                  <a:pt x="21524" y="18066"/>
                  <a:pt x="21524" y="18066"/>
                </a:cubicBezTo>
                <a:cubicBezTo>
                  <a:pt x="21524" y="18066"/>
                  <a:pt x="21524" y="18066"/>
                  <a:pt x="21524" y="18067"/>
                </a:cubicBezTo>
                <a:cubicBezTo>
                  <a:pt x="21527" y="18076"/>
                  <a:pt x="21530" y="18085"/>
                  <a:pt x="21532" y="18095"/>
                </a:cubicBezTo>
                <a:cubicBezTo>
                  <a:pt x="21533" y="18095"/>
                  <a:pt x="21533" y="18095"/>
                  <a:pt x="21533" y="18096"/>
                </a:cubicBezTo>
                <a:cubicBezTo>
                  <a:pt x="21558" y="18184"/>
                  <a:pt x="21567" y="18280"/>
                  <a:pt x="21560" y="18372"/>
                </a:cubicBezTo>
                <a:cubicBezTo>
                  <a:pt x="21560" y="18372"/>
                  <a:pt x="21560" y="18372"/>
                  <a:pt x="21560" y="18373"/>
                </a:cubicBezTo>
                <a:cubicBezTo>
                  <a:pt x="21558" y="18402"/>
                  <a:pt x="21555" y="18430"/>
                  <a:pt x="21550" y="18458"/>
                </a:cubicBezTo>
                <a:cubicBezTo>
                  <a:pt x="21549" y="18458"/>
                  <a:pt x="21549" y="18458"/>
                  <a:pt x="21549" y="18458"/>
                </a:cubicBezTo>
                <a:cubicBezTo>
                  <a:pt x="21549" y="18459"/>
                  <a:pt x="21549" y="18459"/>
                  <a:pt x="21549" y="18459"/>
                </a:cubicBezTo>
                <a:cubicBezTo>
                  <a:pt x="21532" y="18557"/>
                  <a:pt x="21496" y="18647"/>
                  <a:pt x="21444" y="18718"/>
                </a:cubicBezTo>
                <a:cubicBezTo>
                  <a:pt x="21443" y="18719"/>
                  <a:pt x="21443" y="18719"/>
                  <a:pt x="21443" y="18719"/>
                </a:cubicBezTo>
                <a:cubicBezTo>
                  <a:pt x="21443" y="18719"/>
                  <a:pt x="21443" y="18720"/>
                  <a:pt x="21442" y="18720"/>
                </a:cubicBezTo>
                <a:cubicBezTo>
                  <a:pt x="21443" y="18721"/>
                  <a:pt x="21442" y="18721"/>
                  <a:pt x="21442" y="18721"/>
                </a:cubicBezTo>
                <a:cubicBezTo>
                  <a:pt x="21442" y="18721"/>
                  <a:pt x="21442" y="18721"/>
                  <a:pt x="21441" y="18722"/>
                </a:cubicBezTo>
                <a:cubicBezTo>
                  <a:pt x="21441" y="18722"/>
                  <a:pt x="21440" y="18723"/>
                  <a:pt x="21440" y="18723"/>
                </a:cubicBezTo>
                <a:cubicBezTo>
                  <a:pt x="21440" y="18724"/>
                  <a:pt x="21440" y="18724"/>
                  <a:pt x="21439" y="18724"/>
                </a:cubicBezTo>
                <a:lnTo>
                  <a:pt x="19384" y="21422"/>
                </a:lnTo>
                <a:cubicBezTo>
                  <a:pt x="19318" y="21508"/>
                  <a:pt x="19238" y="21550"/>
                  <a:pt x="19158" y="21550"/>
                </a:cubicBezTo>
                <a:close/>
                <a:moveTo>
                  <a:pt x="19158" y="21550"/>
                </a:move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3588BD01-AF9E-4028-B56C-D926CDB18328}"/>
              </a:ext>
            </a:extLst>
          </p:cNvPr>
          <p:cNvSpPr>
            <a:spLocks/>
          </p:cNvSpPr>
          <p:nvPr/>
        </p:nvSpPr>
        <p:spPr bwMode="auto">
          <a:xfrm rot="8142708">
            <a:off x="4345546" y="1979412"/>
            <a:ext cx="544131" cy="430522"/>
          </a:xfrm>
          <a:custGeom>
            <a:avLst/>
            <a:gdLst/>
            <a:ahLst/>
            <a:cxnLst/>
            <a:rect l="0" t="0" r="r" b="b"/>
            <a:pathLst>
              <a:path w="21563" h="21550">
                <a:moveTo>
                  <a:pt x="19158" y="21550"/>
                </a:moveTo>
                <a:cubicBezTo>
                  <a:pt x="19059" y="21550"/>
                  <a:pt x="18961" y="21485"/>
                  <a:pt x="18892" y="21360"/>
                </a:cubicBezTo>
                <a:cubicBezTo>
                  <a:pt x="18836" y="21259"/>
                  <a:pt x="18809" y="21134"/>
                  <a:pt x="18809" y="21011"/>
                </a:cubicBezTo>
                <a:cubicBezTo>
                  <a:pt x="18809" y="20858"/>
                  <a:pt x="18850" y="20707"/>
                  <a:pt x="18932" y="20600"/>
                </a:cubicBezTo>
                <a:lnTo>
                  <a:pt x="20029" y="19160"/>
                </a:lnTo>
                <a:cubicBezTo>
                  <a:pt x="16275" y="19899"/>
                  <a:pt x="12075" y="18887"/>
                  <a:pt x="8552" y="16342"/>
                </a:cubicBezTo>
                <a:cubicBezTo>
                  <a:pt x="3992" y="13047"/>
                  <a:pt x="958" y="7476"/>
                  <a:pt x="8" y="653"/>
                </a:cubicBezTo>
                <a:cubicBezTo>
                  <a:pt x="-33" y="362"/>
                  <a:pt x="87" y="75"/>
                  <a:pt x="275" y="12"/>
                </a:cubicBezTo>
                <a:cubicBezTo>
                  <a:pt x="464" y="-50"/>
                  <a:pt x="650" y="135"/>
                  <a:pt x="690" y="426"/>
                </a:cubicBezTo>
                <a:cubicBezTo>
                  <a:pt x="1848" y="8738"/>
                  <a:pt x="5765" y="13138"/>
                  <a:pt x="8848" y="15365"/>
                </a:cubicBezTo>
                <a:cubicBezTo>
                  <a:pt x="12353" y="17897"/>
                  <a:pt x="16546" y="18862"/>
                  <a:pt x="20249" y="18025"/>
                </a:cubicBezTo>
                <a:lnTo>
                  <a:pt x="18871" y="16708"/>
                </a:lnTo>
                <a:cubicBezTo>
                  <a:pt x="18707" y="16552"/>
                  <a:pt x="18656" y="16219"/>
                  <a:pt x="18758" y="15966"/>
                </a:cubicBezTo>
                <a:cubicBezTo>
                  <a:pt x="18859" y="15713"/>
                  <a:pt x="19074" y="15635"/>
                  <a:pt x="19239" y="15792"/>
                </a:cubicBezTo>
                <a:lnTo>
                  <a:pt x="21395" y="17853"/>
                </a:lnTo>
                <a:cubicBezTo>
                  <a:pt x="21449" y="17904"/>
                  <a:pt x="21493" y="17976"/>
                  <a:pt x="21524" y="18066"/>
                </a:cubicBezTo>
                <a:cubicBezTo>
                  <a:pt x="21524" y="18066"/>
                  <a:pt x="21524" y="18066"/>
                  <a:pt x="21524" y="18066"/>
                </a:cubicBezTo>
                <a:cubicBezTo>
                  <a:pt x="21524" y="18066"/>
                  <a:pt x="21524" y="18066"/>
                  <a:pt x="21524" y="18067"/>
                </a:cubicBezTo>
                <a:cubicBezTo>
                  <a:pt x="21527" y="18076"/>
                  <a:pt x="21530" y="18085"/>
                  <a:pt x="21532" y="18095"/>
                </a:cubicBezTo>
                <a:cubicBezTo>
                  <a:pt x="21533" y="18095"/>
                  <a:pt x="21533" y="18095"/>
                  <a:pt x="21533" y="18096"/>
                </a:cubicBezTo>
                <a:cubicBezTo>
                  <a:pt x="21558" y="18184"/>
                  <a:pt x="21567" y="18280"/>
                  <a:pt x="21560" y="18372"/>
                </a:cubicBezTo>
                <a:cubicBezTo>
                  <a:pt x="21560" y="18372"/>
                  <a:pt x="21560" y="18372"/>
                  <a:pt x="21560" y="18373"/>
                </a:cubicBezTo>
                <a:cubicBezTo>
                  <a:pt x="21558" y="18402"/>
                  <a:pt x="21555" y="18430"/>
                  <a:pt x="21550" y="18458"/>
                </a:cubicBezTo>
                <a:cubicBezTo>
                  <a:pt x="21549" y="18458"/>
                  <a:pt x="21549" y="18458"/>
                  <a:pt x="21549" y="18458"/>
                </a:cubicBezTo>
                <a:cubicBezTo>
                  <a:pt x="21549" y="18459"/>
                  <a:pt x="21549" y="18459"/>
                  <a:pt x="21549" y="18459"/>
                </a:cubicBezTo>
                <a:cubicBezTo>
                  <a:pt x="21532" y="18557"/>
                  <a:pt x="21496" y="18647"/>
                  <a:pt x="21444" y="18718"/>
                </a:cubicBezTo>
                <a:cubicBezTo>
                  <a:pt x="21443" y="18719"/>
                  <a:pt x="21443" y="18719"/>
                  <a:pt x="21443" y="18719"/>
                </a:cubicBezTo>
                <a:cubicBezTo>
                  <a:pt x="21443" y="18719"/>
                  <a:pt x="21443" y="18720"/>
                  <a:pt x="21442" y="18720"/>
                </a:cubicBezTo>
                <a:cubicBezTo>
                  <a:pt x="21443" y="18721"/>
                  <a:pt x="21442" y="18721"/>
                  <a:pt x="21442" y="18721"/>
                </a:cubicBezTo>
                <a:cubicBezTo>
                  <a:pt x="21442" y="18721"/>
                  <a:pt x="21442" y="18721"/>
                  <a:pt x="21441" y="18722"/>
                </a:cubicBezTo>
                <a:cubicBezTo>
                  <a:pt x="21441" y="18722"/>
                  <a:pt x="21440" y="18723"/>
                  <a:pt x="21440" y="18723"/>
                </a:cubicBezTo>
                <a:cubicBezTo>
                  <a:pt x="21440" y="18724"/>
                  <a:pt x="21440" y="18724"/>
                  <a:pt x="21439" y="18724"/>
                </a:cubicBezTo>
                <a:lnTo>
                  <a:pt x="19384" y="21422"/>
                </a:lnTo>
                <a:cubicBezTo>
                  <a:pt x="19318" y="21508"/>
                  <a:pt x="19238" y="21550"/>
                  <a:pt x="19158" y="21550"/>
                </a:cubicBezTo>
                <a:close/>
                <a:moveTo>
                  <a:pt x="19158" y="21550"/>
                </a:move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94CCAAC6-4CDA-4B6B-8079-6DF8A0E2CBC4}"/>
              </a:ext>
            </a:extLst>
          </p:cNvPr>
          <p:cNvSpPr>
            <a:spLocks/>
          </p:cNvSpPr>
          <p:nvPr/>
        </p:nvSpPr>
        <p:spPr bwMode="auto">
          <a:xfrm rot="20416530">
            <a:off x="6872038" y="4605317"/>
            <a:ext cx="544131" cy="430522"/>
          </a:xfrm>
          <a:custGeom>
            <a:avLst/>
            <a:gdLst/>
            <a:ahLst/>
            <a:cxnLst/>
            <a:rect l="0" t="0" r="r" b="b"/>
            <a:pathLst>
              <a:path w="21563" h="21550">
                <a:moveTo>
                  <a:pt x="19158" y="21550"/>
                </a:moveTo>
                <a:cubicBezTo>
                  <a:pt x="19059" y="21550"/>
                  <a:pt x="18961" y="21485"/>
                  <a:pt x="18892" y="21360"/>
                </a:cubicBezTo>
                <a:cubicBezTo>
                  <a:pt x="18836" y="21259"/>
                  <a:pt x="18809" y="21134"/>
                  <a:pt x="18809" y="21011"/>
                </a:cubicBezTo>
                <a:cubicBezTo>
                  <a:pt x="18809" y="20858"/>
                  <a:pt x="18850" y="20707"/>
                  <a:pt x="18932" y="20600"/>
                </a:cubicBezTo>
                <a:lnTo>
                  <a:pt x="20029" y="19160"/>
                </a:lnTo>
                <a:cubicBezTo>
                  <a:pt x="16275" y="19899"/>
                  <a:pt x="12075" y="18887"/>
                  <a:pt x="8552" y="16342"/>
                </a:cubicBezTo>
                <a:cubicBezTo>
                  <a:pt x="3992" y="13047"/>
                  <a:pt x="958" y="7476"/>
                  <a:pt x="8" y="653"/>
                </a:cubicBezTo>
                <a:cubicBezTo>
                  <a:pt x="-33" y="362"/>
                  <a:pt x="87" y="75"/>
                  <a:pt x="275" y="12"/>
                </a:cubicBezTo>
                <a:cubicBezTo>
                  <a:pt x="464" y="-50"/>
                  <a:pt x="650" y="135"/>
                  <a:pt x="690" y="426"/>
                </a:cubicBezTo>
                <a:cubicBezTo>
                  <a:pt x="1848" y="8738"/>
                  <a:pt x="5765" y="13138"/>
                  <a:pt x="8848" y="15365"/>
                </a:cubicBezTo>
                <a:cubicBezTo>
                  <a:pt x="12353" y="17897"/>
                  <a:pt x="16546" y="18862"/>
                  <a:pt x="20249" y="18025"/>
                </a:cubicBezTo>
                <a:lnTo>
                  <a:pt x="18871" y="16708"/>
                </a:lnTo>
                <a:cubicBezTo>
                  <a:pt x="18707" y="16552"/>
                  <a:pt x="18656" y="16219"/>
                  <a:pt x="18758" y="15966"/>
                </a:cubicBezTo>
                <a:cubicBezTo>
                  <a:pt x="18859" y="15713"/>
                  <a:pt x="19074" y="15635"/>
                  <a:pt x="19239" y="15792"/>
                </a:cubicBezTo>
                <a:lnTo>
                  <a:pt x="21395" y="17853"/>
                </a:lnTo>
                <a:cubicBezTo>
                  <a:pt x="21449" y="17904"/>
                  <a:pt x="21493" y="17976"/>
                  <a:pt x="21524" y="18066"/>
                </a:cubicBezTo>
                <a:cubicBezTo>
                  <a:pt x="21524" y="18066"/>
                  <a:pt x="21524" y="18066"/>
                  <a:pt x="21524" y="18066"/>
                </a:cubicBezTo>
                <a:cubicBezTo>
                  <a:pt x="21524" y="18066"/>
                  <a:pt x="21524" y="18066"/>
                  <a:pt x="21524" y="18067"/>
                </a:cubicBezTo>
                <a:cubicBezTo>
                  <a:pt x="21527" y="18076"/>
                  <a:pt x="21530" y="18085"/>
                  <a:pt x="21532" y="18095"/>
                </a:cubicBezTo>
                <a:cubicBezTo>
                  <a:pt x="21533" y="18095"/>
                  <a:pt x="21533" y="18095"/>
                  <a:pt x="21533" y="18096"/>
                </a:cubicBezTo>
                <a:cubicBezTo>
                  <a:pt x="21558" y="18184"/>
                  <a:pt x="21567" y="18280"/>
                  <a:pt x="21560" y="18372"/>
                </a:cubicBezTo>
                <a:cubicBezTo>
                  <a:pt x="21560" y="18372"/>
                  <a:pt x="21560" y="18372"/>
                  <a:pt x="21560" y="18373"/>
                </a:cubicBezTo>
                <a:cubicBezTo>
                  <a:pt x="21558" y="18402"/>
                  <a:pt x="21555" y="18430"/>
                  <a:pt x="21550" y="18458"/>
                </a:cubicBezTo>
                <a:cubicBezTo>
                  <a:pt x="21549" y="18458"/>
                  <a:pt x="21549" y="18458"/>
                  <a:pt x="21549" y="18458"/>
                </a:cubicBezTo>
                <a:cubicBezTo>
                  <a:pt x="21549" y="18459"/>
                  <a:pt x="21549" y="18459"/>
                  <a:pt x="21549" y="18459"/>
                </a:cubicBezTo>
                <a:cubicBezTo>
                  <a:pt x="21532" y="18557"/>
                  <a:pt x="21496" y="18647"/>
                  <a:pt x="21444" y="18718"/>
                </a:cubicBezTo>
                <a:cubicBezTo>
                  <a:pt x="21443" y="18719"/>
                  <a:pt x="21443" y="18719"/>
                  <a:pt x="21443" y="18719"/>
                </a:cubicBezTo>
                <a:cubicBezTo>
                  <a:pt x="21443" y="18719"/>
                  <a:pt x="21443" y="18720"/>
                  <a:pt x="21442" y="18720"/>
                </a:cubicBezTo>
                <a:cubicBezTo>
                  <a:pt x="21443" y="18721"/>
                  <a:pt x="21442" y="18721"/>
                  <a:pt x="21442" y="18721"/>
                </a:cubicBezTo>
                <a:cubicBezTo>
                  <a:pt x="21442" y="18721"/>
                  <a:pt x="21442" y="18721"/>
                  <a:pt x="21441" y="18722"/>
                </a:cubicBezTo>
                <a:cubicBezTo>
                  <a:pt x="21441" y="18722"/>
                  <a:pt x="21440" y="18723"/>
                  <a:pt x="21440" y="18723"/>
                </a:cubicBezTo>
                <a:cubicBezTo>
                  <a:pt x="21440" y="18724"/>
                  <a:pt x="21440" y="18724"/>
                  <a:pt x="21439" y="18724"/>
                </a:cubicBezTo>
                <a:lnTo>
                  <a:pt x="19384" y="21422"/>
                </a:lnTo>
                <a:cubicBezTo>
                  <a:pt x="19318" y="21508"/>
                  <a:pt x="19238" y="21550"/>
                  <a:pt x="19158" y="21550"/>
                </a:cubicBezTo>
                <a:close/>
                <a:moveTo>
                  <a:pt x="19158" y="21550"/>
                </a:move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05F6-0D71-4F71-93AF-8C1554580B81}"/>
              </a:ext>
            </a:extLst>
          </p:cNvPr>
          <p:cNvSpPr/>
          <p:nvPr/>
        </p:nvSpPr>
        <p:spPr>
          <a:xfrm flipH="1">
            <a:off x="865437" y="4486956"/>
            <a:ext cx="366365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Pour determiner la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valeur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d’échange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, le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fabriquant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le determine par le prix de la main d’oeuvre et des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composantes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du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produit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,</a:t>
            </a:r>
            <a:endParaRPr lang="en-US" sz="1200" dirty="0">
              <a:solidFill>
                <a:schemeClr val="bg1"/>
              </a:solidFill>
              <a:latin typeface="+mj-lt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2288C-165C-418E-9BFD-8ADF8F29E85C}"/>
              </a:ext>
            </a:extLst>
          </p:cNvPr>
          <p:cNvSpPr/>
          <p:nvPr/>
        </p:nvSpPr>
        <p:spPr>
          <a:xfrm flipH="1">
            <a:off x="438508" y="2478675"/>
            <a:ext cx="338641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Quand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un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produit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est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créer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il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possède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qu’on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appellee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valeur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d’échange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.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Cette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valeur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est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determine par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l’acheteur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par rapport à son usage du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produit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. </a:t>
            </a:r>
            <a:endParaRPr lang="en-US" sz="1200" dirty="0">
              <a:solidFill>
                <a:schemeClr val="bg1"/>
              </a:solidFill>
              <a:latin typeface="+mj-lt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68F1C0-A1C3-4CEA-B98E-EFF28A9BB131}"/>
              </a:ext>
            </a:extLst>
          </p:cNvPr>
          <p:cNvCxnSpPr/>
          <p:nvPr/>
        </p:nvCxnSpPr>
        <p:spPr>
          <a:xfrm flipH="1">
            <a:off x="567602" y="3457404"/>
            <a:ext cx="3704945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CF01DF6-5708-486A-A150-B5D8E1B96B88}"/>
              </a:ext>
            </a:extLst>
          </p:cNvPr>
          <p:cNvSpPr/>
          <p:nvPr/>
        </p:nvSpPr>
        <p:spPr>
          <a:xfrm>
            <a:off x="8618723" y="2396154"/>
            <a:ext cx="270783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Si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tous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les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acteurs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se comportment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bien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en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libre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concurrence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l’économie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se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portera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bien</a:t>
            </a:r>
            <a:endParaRPr lang="en-US" sz="1200" dirty="0">
              <a:solidFill>
                <a:schemeClr val="bg1"/>
              </a:solidFill>
              <a:latin typeface="+mj-lt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A89526-70AA-4C38-8809-2F1CC182B87C}"/>
              </a:ext>
            </a:extLst>
          </p:cNvPr>
          <p:cNvSpPr/>
          <p:nvPr/>
        </p:nvSpPr>
        <p:spPr>
          <a:xfrm>
            <a:off x="8099236" y="4203682"/>
            <a:ext cx="349469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L’échange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et la concurrence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va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réguler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prix au fur et à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mesure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pour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être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la plus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juste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possible.</a:t>
            </a:r>
            <a:endParaRPr lang="en-US" sz="1200" dirty="0">
              <a:solidFill>
                <a:schemeClr val="bg1"/>
              </a:solidFill>
              <a:latin typeface="+mj-lt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CAF8EB-422C-4C95-A60C-D9590CA263D8}"/>
              </a:ext>
            </a:extLst>
          </p:cNvPr>
          <p:cNvCxnSpPr/>
          <p:nvPr/>
        </p:nvCxnSpPr>
        <p:spPr>
          <a:xfrm>
            <a:off x="7608335" y="3972985"/>
            <a:ext cx="3704945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34">
            <a:extLst>
              <a:ext uri="{FF2B5EF4-FFF2-40B4-BE49-F238E27FC236}">
                <a16:creationId xmlns:a16="http://schemas.microsoft.com/office/drawing/2014/main" id="{A4E6DCFE-B4DC-4A2B-8093-50F464E63F27}"/>
              </a:ext>
            </a:extLst>
          </p:cNvPr>
          <p:cNvGrpSpPr/>
          <p:nvPr/>
        </p:nvGrpSpPr>
        <p:grpSpPr>
          <a:xfrm>
            <a:off x="4361572" y="2152024"/>
            <a:ext cx="3339548" cy="2437858"/>
            <a:chOff x="6449953" y="2922337"/>
            <a:chExt cx="5311248" cy="3877192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8161E5C8-378A-4CF4-958A-FF7B1FA22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953" y="2922337"/>
              <a:ext cx="4310186" cy="3789379"/>
            </a:xfrm>
            <a:custGeom>
              <a:avLst/>
              <a:gdLst>
                <a:gd name="T0" fmla="*/ 12554 w 14301"/>
                <a:gd name="T1" fmla="*/ 5651 h 12577"/>
                <a:gd name="T2" fmla="*/ 12467 w 14301"/>
                <a:gd name="T3" fmla="*/ 5070 h 12577"/>
                <a:gd name="T4" fmla="*/ 12328 w 14301"/>
                <a:gd name="T5" fmla="*/ 4504 h 12577"/>
                <a:gd name="T6" fmla="*/ 12137 w 14301"/>
                <a:gd name="T7" fmla="*/ 3956 h 12577"/>
                <a:gd name="T8" fmla="*/ 11896 w 14301"/>
                <a:gd name="T9" fmla="*/ 3427 h 12577"/>
                <a:gd name="T10" fmla="*/ 11607 w 14301"/>
                <a:gd name="T11" fmla="*/ 2923 h 12577"/>
                <a:gd name="T12" fmla="*/ 11270 w 14301"/>
                <a:gd name="T13" fmla="*/ 2445 h 12577"/>
                <a:gd name="T14" fmla="*/ 10889 w 14301"/>
                <a:gd name="T15" fmla="*/ 1999 h 12577"/>
                <a:gd name="T16" fmla="*/ 10463 w 14301"/>
                <a:gd name="T17" fmla="*/ 1584 h 12577"/>
                <a:gd name="T18" fmla="*/ 10002 w 14301"/>
                <a:gd name="T19" fmla="*/ 1211 h 12577"/>
                <a:gd name="T20" fmla="*/ 9511 w 14301"/>
                <a:gd name="T21" fmla="*/ 886 h 12577"/>
                <a:gd name="T22" fmla="*/ 8994 w 14301"/>
                <a:gd name="T23" fmla="*/ 609 h 12577"/>
                <a:gd name="T24" fmla="*/ 8455 w 14301"/>
                <a:gd name="T25" fmla="*/ 383 h 12577"/>
                <a:gd name="T26" fmla="*/ 7897 w 14301"/>
                <a:gd name="T27" fmla="*/ 207 h 12577"/>
                <a:gd name="T28" fmla="*/ 7323 w 14301"/>
                <a:gd name="T29" fmla="*/ 85 h 12577"/>
                <a:gd name="T30" fmla="*/ 6737 w 14301"/>
                <a:gd name="T31" fmla="*/ 15 h 12577"/>
                <a:gd name="T32" fmla="*/ 5968 w 14301"/>
                <a:gd name="T33" fmla="*/ 9 h 12577"/>
                <a:gd name="T34" fmla="*/ 4721 w 14301"/>
                <a:gd name="T35" fmla="*/ 199 h 12577"/>
                <a:gd name="T36" fmla="*/ 3566 w 14301"/>
                <a:gd name="T37" fmla="*/ 621 h 12577"/>
                <a:gd name="T38" fmla="*/ 2529 w 14301"/>
                <a:gd name="T39" fmla="*/ 1251 h 12577"/>
                <a:gd name="T40" fmla="*/ 1636 w 14301"/>
                <a:gd name="T41" fmla="*/ 2064 h 12577"/>
                <a:gd name="T42" fmla="*/ 912 w 14301"/>
                <a:gd name="T43" fmla="*/ 3032 h 12577"/>
                <a:gd name="T44" fmla="*/ 382 w 14301"/>
                <a:gd name="T45" fmla="*/ 4131 h 12577"/>
                <a:gd name="T46" fmla="*/ 73 w 14301"/>
                <a:gd name="T47" fmla="*/ 5334 h 12577"/>
                <a:gd name="T48" fmla="*/ 8 w 14301"/>
                <a:gd name="T49" fmla="*/ 6606 h 12577"/>
                <a:gd name="T50" fmla="*/ 189 w 14301"/>
                <a:gd name="T51" fmla="*/ 7824 h 12577"/>
                <a:gd name="T52" fmla="*/ 592 w 14301"/>
                <a:gd name="T53" fmla="*/ 8953 h 12577"/>
                <a:gd name="T54" fmla="*/ 1193 w 14301"/>
                <a:gd name="T55" fmla="*/ 9973 h 12577"/>
                <a:gd name="T56" fmla="*/ 1968 w 14301"/>
                <a:gd name="T57" fmla="*/ 10857 h 12577"/>
                <a:gd name="T58" fmla="*/ 2895 w 14301"/>
                <a:gd name="T59" fmla="*/ 11585 h 12577"/>
                <a:gd name="T60" fmla="*/ 3949 w 14301"/>
                <a:gd name="T61" fmla="*/ 12130 h 12577"/>
                <a:gd name="T62" fmla="*/ 5107 w 14301"/>
                <a:gd name="T63" fmla="*/ 12470 h 12577"/>
                <a:gd name="T64" fmla="*/ 6029 w 14301"/>
                <a:gd name="T65" fmla="*/ 10860 h 12577"/>
                <a:gd name="T66" fmla="*/ 5155 w 14301"/>
                <a:gd name="T67" fmla="*/ 10724 h 12577"/>
                <a:gd name="T68" fmla="*/ 4343 w 14301"/>
                <a:gd name="T69" fmla="*/ 10431 h 12577"/>
                <a:gd name="T70" fmla="*/ 3609 w 14301"/>
                <a:gd name="T71" fmla="*/ 9997 h 12577"/>
                <a:gd name="T72" fmla="*/ 2972 w 14301"/>
                <a:gd name="T73" fmla="*/ 9438 h 12577"/>
                <a:gd name="T74" fmla="*/ 2447 w 14301"/>
                <a:gd name="T75" fmla="*/ 8771 h 12577"/>
                <a:gd name="T76" fmla="*/ 2052 w 14301"/>
                <a:gd name="T77" fmla="*/ 8014 h 12577"/>
                <a:gd name="T78" fmla="*/ 1802 w 14301"/>
                <a:gd name="T79" fmla="*/ 7181 h 12577"/>
                <a:gd name="T80" fmla="*/ 1715 w 14301"/>
                <a:gd name="T81" fmla="*/ 6291 h 12577"/>
                <a:gd name="T82" fmla="*/ 1809 w 14301"/>
                <a:gd name="T83" fmla="*/ 5370 h 12577"/>
                <a:gd name="T84" fmla="*/ 2076 w 14301"/>
                <a:gd name="T85" fmla="*/ 4512 h 12577"/>
                <a:gd name="T86" fmla="*/ 2498 w 14301"/>
                <a:gd name="T87" fmla="*/ 3734 h 12577"/>
                <a:gd name="T88" fmla="*/ 3057 w 14301"/>
                <a:gd name="T89" fmla="*/ 3057 h 12577"/>
                <a:gd name="T90" fmla="*/ 3734 w 14301"/>
                <a:gd name="T91" fmla="*/ 2497 h 12577"/>
                <a:gd name="T92" fmla="*/ 4511 w 14301"/>
                <a:gd name="T93" fmla="*/ 2075 h 12577"/>
                <a:gd name="T94" fmla="*/ 5370 w 14301"/>
                <a:gd name="T95" fmla="*/ 1808 h 12577"/>
                <a:gd name="T96" fmla="*/ 6290 w 14301"/>
                <a:gd name="T97" fmla="*/ 1715 h 12577"/>
                <a:gd name="T98" fmla="*/ 7141 w 14301"/>
                <a:gd name="T99" fmla="*/ 1793 h 12577"/>
                <a:gd name="T100" fmla="*/ 7941 w 14301"/>
                <a:gd name="T101" fmla="*/ 2021 h 12577"/>
                <a:gd name="T102" fmla="*/ 8676 w 14301"/>
                <a:gd name="T103" fmla="*/ 2384 h 12577"/>
                <a:gd name="T104" fmla="*/ 9331 w 14301"/>
                <a:gd name="T105" fmla="*/ 2869 h 12577"/>
                <a:gd name="T106" fmla="*/ 9891 w 14301"/>
                <a:gd name="T107" fmla="*/ 3462 h 12577"/>
                <a:gd name="T108" fmla="*/ 10338 w 14301"/>
                <a:gd name="T109" fmla="*/ 4147 h 12577"/>
                <a:gd name="T110" fmla="*/ 10660 w 14301"/>
                <a:gd name="T111" fmla="*/ 4914 h 12577"/>
                <a:gd name="T112" fmla="*/ 10838 w 14301"/>
                <a:gd name="T113" fmla="*/ 5747 h 12577"/>
                <a:gd name="T114" fmla="*/ 11715 w 14301"/>
                <a:gd name="T115" fmla="*/ 9978 h 12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01" h="12577">
                  <a:moveTo>
                    <a:pt x="12828" y="6039"/>
                  </a:moveTo>
                  <a:lnTo>
                    <a:pt x="12586" y="6039"/>
                  </a:lnTo>
                  <a:lnTo>
                    <a:pt x="12567" y="5798"/>
                  </a:lnTo>
                  <a:lnTo>
                    <a:pt x="12554" y="5651"/>
                  </a:lnTo>
                  <a:lnTo>
                    <a:pt x="12538" y="5505"/>
                  </a:lnTo>
                  <a:lnTo>
                    <a:pt x="12517" y="5359"/>
                  </a:lnTo>
                  <a:lnTo>
                    <a:pt x="12494" y="5215"/>
                  </a:lnTo>
                  <a:lnTo>
                    <a:pt x="12467" y="5070"/>
                  </a:lnTo>
                  <a:lnTo>
                    <a:pt x="12438" y="4928"/>
                  </a:lnTo>
                  <a:lnTo>
                    <a:pt x="12404" y="4786"/>
                  </a:lnTo>
                  <a:lnTo>
                    <a:pt x="12367" y="4645"/>
                  </a:lnTo>
                  <a:lnTo>
                    <a:pt x="12328" y="4504"/>
                  </a:lnTo>
                  <a:lnTo>
                    <a:pt x="12285" y="4365"/>
                  </a:lnTo>
                  <a:lnTo>
                    <a:pt x="12239" y="4227"/>
                  </a:lnTo>
                  <a:lnTo>
                    <a:pt x="12189" y="4091"/>
                  </a:lnTo>
                  <a:lnTo>
                    <a:pt x="12137" y="3956"/>
                  </a:lnTo>
                  <a:lnTo>
                    <a:pt x="12082" y="3821"/>
                  </a:lnTo>
                  <a:lnTo>
                    <a:pt x="12023" y="3689"/>
                  </a:lnTo>
                  <a:lnTo>
                    <a:pt x="11961" y="3557"/>
                  </a:lnTo>
                  <a:lnTo>
                    <a:pt x="11896" y="3427"/>
                  </a:lnTo>
                  <a:lnTo>
                    <a:pt x="11829" y="3299"/>
                  </a:lnTo>
                  <a:lnTo>
                    <a:pt x="11758" y="3172"/>
                  </a:lnTo>
                  <a:lnTo>
                    <a:pt x="11684" y="3047"/>
                  </a:lnTo>
                  <a:lnTo>
                    <a:pt x="11607" y="2923"/>
                  </a:lnTo>
                  <a:lnTo>
                    <a:pt x="11528" y="2801"/>
                  </a:lnTo>
                  <a:lnTo>
                    <a:pt x="11444" y="2681"/>
                  </a:lnTo>
                  <a:lnTo>
                    <a:pt x="11359" y="2562"/>
                  </a:lnTo>
                  <a:lnTo>
                    <a:pt x="11270" y="2445"/>
                  </a:lnTo>
                  <a:lnTo>
                    <a:pt x="11179" y="2331"/>
                  </a:lnTo>
                  <a:lnTo>
                    <a:pt x="11086" y="2218"/>
                  </a:lnTo>
                  <a:lnTo>
                    <a:pt x="10989" y="2107"/>
                  </a:lnTo>
                  <a:lnTo>
                    <a:pt x="10889" y="1999"/>
                  </a:lnTo>
                  <a:lnTo>
                    <a:pt x="10787" y="1891"/>
                  </a:lnTo>
                  <a:lnTo>
                    <a:pt x="10682" y="1787"/>
                  </a:lnTo>
                  <a:lnTo>
                    <a:pt x="10574" y="1685"/>
                  </a:lnTo>
                  <a:lnTo>
                    <a:pt x="10463" y="1584"/>
                  </a:lnTo>
                  <a:lnTo>
                    <a:pt x="10351" y="1487"/>
                  </a:lnTo>
                  <a:lnTo>
                    <a:pt x="10236" y="1392"/>
                  </a:lnTo>
                  <a:lnTo>
                    <a:pt x="10120" y="1300"/>
                  </a:lnTo>
                  <a:lnTo>
                    <a:pt x="10002" y="1211"/>
                  </a:lnTo>
                  <a:lnTo>
                    <a:pt x="9881" y="1125"/>
                  </a:lnTo>
                  <a:lnTo>
                    <a:pt x="9759" y="1043"/>
                  </a:lnTo>
                  <a:lnTo>
                    <a:pt x="9636" y="963"/>
                  </a:lnTo>
                  <a:lnTo>
                    <a:pt x="9511" y="886"/>
                  </a:lnTo>
                  <a:lnTo>
                    <a:pt x="9384" y="812"/>
                  </a:lnTo>
                  <a:lnTo>
                    <a:pt x="9255" y="742"/>
                  </a:lnTo>
                  <a:lnTo>
                    <a:pt x="9125" y="675"/>
                  </a:lnTo>
                  <a:lnTo>
                    <a:pt x="8994" y="609"/>
                  </a:lnTo>
                  <a:lnTo>
                    <a:pt x="8861" y="549"/>
                  </a:lnTo>
                  <a:lnTo>
                    <a:pt x="8726" y="490"/>
                  </a:lnTo>
                  <a:lnTo>
                    <a:pt x="8592" y="434"/>
                  </a:lnTo>
                  <a:lnTo>
                    <a:pt x="8455" y="383"/>
                  </a:lnTo>
                  <a:lnTo>
                    <a:pt x="8317" y="335"/>
                  </a:lnTo>
                  <a:lnTo>
                    <a:pt x="8178" y="289"/>
                  </a:lnTo>
                  <a:lnTo>
                    <a:pt x="8038" y="247"/>
                  </a:lnTo>
                  <a:lnTo>
                    <a:pt x="7897" y="207"/>
                  </a:lnTo>
                  <a:lnTo>
                    <a:pt x="7754" y="172"/>
                  </a:lnTo>
                  <a:lnTo>
                    <a:pt x="7612" y="139"/>
                  </a:lnTo>
                  <a:lnTo>
                    <a:pt x="7468" y="111"/>
                  </a:lnTo>
                  <a:lnTo>
                    <a:pt x="7323" y="85"/>
                  </a:lnTo>
                  <a:lnTo>
                    <a:pt x="7178" y="62"/>
                  </a:lnTo>
                  <a:lnTo>
                    <a:pt x="7031" y="43"/>
                  </a:lnTo>
                  <a:lnTo>
                    <a:pt x="6884" y="28"/>
                  </a:lnTo>
                  <a:lnTo>
                    <a:pt x="6737" y="15"/>
                  </a:lnTo>
                  <a:lnTo>
                    <a:pt x="6589" y="7"/>
                  </a:lnTo>
                  <a:lnTo>
                    <a:pt x="6440" y="2"/>
                  </a:lnTo>
                  <a:lnTo>
                    <a:pt x="6290" y="0"/>
                  </a:lnTo>
                  <a:lnTo>
                    <a:pt x="5968" y="9"/>
                  </a:lnTo>
                  <a:lnTo>
                    <a:pt x="5648" y="33"/>
                  </a:lnTo>
                  <a:lnTo>
                    <a:pt x="5334" y="73"/>
                  </a:lnTo>
                  <a:lnTo>
                    <a:pt x="5025" y="128"/>
                  </a:lnTo>
                  <a:lnTo>
                    <a:pt x="4721" y="199"/>
                  </a:lnTo>
                  <a:lnTo>
                    <a:pt x="4422" y="283"/>
                  </a:lnTo>
                  <a:lnTo>
                    <a:pt x="4130" y="382"/>
                  </a:lnTo>
                  <a:lnTo>
                    <a:pt x="3844" y="495"/>
                  </a:lnTo>
                  <a:lnTo>
                    <a:pt x="3566" y="621"/>
                  </a:lnTo>
                  <a:lnTo>
                    <a:pt x="3294" y="760"/>
                  </a:lnTo>
                  <a:lnTo>
                    <a:pt x="3032" y="912"/>
                  </a:lnTo>
                  <a:lnTo>
                    <a:pt x="2776" y="1076"/>
                  </a:lnTo>
                  <a:lnTo>
                    <a:pt x="2529" y="1251"/>
                  </a:lnTo>
                  <a:lnTo>
                    <a:pt x="2292" y="1438"/>
                  </a:lnTo>
                  <a:lnTo>
                    <a:pt x="2063" y="1637"/>
                  </a:lnTo>
                  <a:lnTo>
                    <a:pt x="1844" y="1844"/>
                  </a:lnTo>
                  <a:lnTo>
                    <a:pt x="1636" y="2064"/>
                  </a:lnTo>
                  <a:lnTo>
                    <a:pt x="1438" y="2292"/>
                  </a:lnTo>
                  <a:lnTo>
                    <a:pt x="1251" y="2530"/>
                  </a:lnTo>
                  <a:lnTo>
                    <a:pt x="1075" y="2776"/>
                  </a:lnTo>
                  <a:lnTo>
                    <a:pt x="912" y="3032"/>
                  </a:lnTo>
                  <a:lnTo>
                    <a:pt x="760" y="3294"/>
                  </a:lnTo>
                  <a:lnTo>
                    <a:pt x="621" y="3566"/>
                  </a:lnTo>
                  <a:lnTo>
                    <a:pt x="495" y="3845"/>
                  </a:lnTo>
                  <a:lnTo>
                    <a:pt x="382" y="4131"/>
                  </a:lnTo>
                  <a:lnTo>
                    <a:pt x="283" y="4423"/>
                  </a:lnTo>
                  <a:lnTo>
                    <a:pt x="199" y="4721"/>
                  </a:lnTo>
                  <a:lnTo>
                    <a:pt x="128" y="5025"/>
                  </a:lnTo>
                  <a:lnTo>
                    <a:pt x="73" y="5334"/>
                  </a:lnTo>
                  <a:lnTo>
                    <a:pt x="33" y="5649"/>
                  </a:lnTo>
                  <a:lnTo>
                    <a:pt x="9" y="5967"/>
                  </a:lnTo>
                  <a:lnTo>
                    <a:pt x="0" y="6291"/>
                  </a:lnTo>
                  <a:lnTo>
                    <a:pt x="8" y="6606"/>
                  </a:lnTo>
                  <a:lnTo>
                    <a:pt x="30" y="6918"/>
                  </a:lnTo>
                  <a:lnTo>
                    <a:pt x="70" y="7224"/>
                  </a:lnTo>
                  <a:lnTo>
                    <a:pt x="122" y="7526"/>
                  </a:lnTo>
                  <a:lnTo>
                    <a:pt x="189" y="7824"/>
                  </a:lnTo>
                  <a:lnTo>
                    <a:pt x="269" y="8115"/>
                  </a:lnTo>
                  <a:lnTo>
                    <a:pt x="364" y="8401"/>
                  </a:lnTo>
                  <a:lnTo>
                    <a:pt x="471" y="8681"/>
                  </a:lnTo>
                  <a:lnTo>
                    <a:pt x="592" y="8953"/>
                  </a:lnTo>
                  <a:lnTo>
                    <a:pt x="724" y="9220"/>
                  </a:lnTo>
                  <a:lnTo>
                    <a:pt x="869" y="9478"/>
                  </a:lnTo>
                  <a:lnTo>
                    <a:pt x="1025" y="9730"/>
                  </a:lnTo>
                  <a:lnTo>
                    <a:pt x="1193" y="9973"/>
                  </a:lnTo>
                  <a:lnTo>
                    <a:pt x="1371" y="10208"/>
                  </a:lnTo>
                  <a:lnTo>
                    <a:pt x="1560" y="10434"/>
                  </a:lnTo>
                  <a:lnTo>
                    <a:pt x="1760" y="10650"/>
                  </a:lnTo>
                  <a:lnTo>
                    <a:pt x="1968" y="10857"/>
                  </a:lnTo>
                  <a:lnTo>
                    <a:pt x="2186" y="11055"/>
                  </a:lnTo>
                  <a:lnTo>
                    <a:pt x="2415" y="11242"/>
                  </a:lnTo>
                  <a:lnTo>
                    <a:pt x="2650" y="11419"/>
                  </a:lnTo>
                  <a:lnTo>
                    <a:pt x="2895" y="11585"/>
                  </a:lnTo>
                  <a:lnTo>
                    <a:pt x="3148" y="11739"/>
                  </a:lnTo>
                  <a:lnTo>
                    <a:pt x="3407" y="11882"/>
                  </a:lnTo>
                  <a:lnTo>
                    <a:pt x="3675" y="12012"/>
                  </a:lnTo>
                  <a:lnTo>
                    <a:pt x="3949" y="12130"/>
                  </a:lnTo>
                  <a:lnTo>
                    <a:pt x="4230" y="12236"/>
                  </a:lnTo>
                  <a:lnTo>
                    <a:pt x="4516" y="12327"/>
                  </a:lnTo>
                  <a:lnTo>
                    <a:pt x="4810" y="12405"/>
                  </a:lnTo>
                  <a:lnTo>
                    <a:pt x="5107" y="12470"/>
                  </a:lnTo>
                  <a:lnTo>
                    <a:pt x="5410" y="12520"/>
                  </a:lnTo>
                  <a:lnTo>
                    <a:pt x="5718" y="12556"/>
                  </a:lnTo>
                  <a:lnTo>
                    <a:pt x="6029" y="12577"/>
                  </a:lnTo>
                  <a:lnTo>
                    <a:pt x="6029" y="10860"/>
                  </a:lnTo>
                  <a:lnTo>
                    <a:pt x="5806" y="10841"/>
                  </a:lnTo>
                  <a:lnTo>
                    <a:pt x="5585" y="10813"/>
                  </a:lnTo>
                  <a:lnTo>
                    <a:pt x="5368" y="10774"/>
                  </a:lnTo>
                  <a:lnTo>
                    <a:pt x="5155" y="10724"/>
                  </a:lnTo>
                  <a:lnTo>
                    <a:pt x="4945" y="10665"/>
                  </a:lnTo>
                  <a:lnTo>
                    <a:pt x="4739" y="10597"/>
                  </a:lnTo>
                  <a:lnTo>
                    <a:pt x="4538" y="10519"/>
                  </a:lnTo>
                  <a:lnTo>
                    <a:pt x="4343" y="10431"/>
                  </a:lnTo>
                  <a:lnTo>
                    <a:pt x="4150" y="10335"/>
                  </a:lnTo>
                  <a:lnTo>
                    <a:pt x="3965" y="10231"/>
                  </a:lnTo>
                  <a:lnTo>
                    <a:pt x="3784" y="10118"/>
                  </a:lnTo>
                  <a:lnTo>
                    <a:pt x="3609" y="9997"/>
                  </a:lnTo>
                  <a:lnTo>
                    <a:pt x="3440" y="9868"/>
                  </a:lnTo>
                  <a:lnTo>
                    <a:pt x="3277" y="9732"/>
                  </a:lnTo>
                  <a:lnTo>
                    <a:pt x="3121" y="9589"/>
                  </a:lnTo>
                  <a:lnTo>
                    <a:pt x="2972" y="9438"/>
                  </a:lnTo>
                  <a:lnTo>
                    <a:pt x="2830" y="9280"/>
                  </a:lnTo>
                  <a:lnTo>
                    <a:pt x="2694" y="9117"/>
                  </a:lnTo>
                  <a:lnTo>
                    <a:pt x="2567" y="8947"/>
                  </a:lnTo>
                  <a:lnTo>
                    <a:pt x="2447" y="8771"/>
                  </a:lnTo>
                  <a:lnTo>
                    <a:pt x="2335" y="8590"/>
                  </a:lnTo>
                  <a:lnTo>
                    <a:pt x="2232" y="8403"/>
                  </a:lnTo>
                  <a:lnTo>
                    <a:pt x="2138" y="8210"/>
                  </a:lnTo>
                  <a:lnTo>
                    <a:pt x="2052" y="8014"/>
                  </a:lnTo>
                  <a:lnTo>
                    <a:pt x="1975" y="7812"/>
                  </a:lnTo>
                  <a:lnTo>
                    <a:pt x="1907" y="7605"/>
                  </a:lnTo>
                  <a:lnTo>
                    <a:pt x="1850" y="7396"/>
                  </a:lnTo>
                  <a:lnTo>
                    <a:pt x="1802" y="7181"/>
                  </a:lnTo>
                  <a:lnTo>
                    <a:pt x="1764" y="6964"/>
                  </a:lnTo>
                  <a:lnTo>
                    <a:pt x="1737" y="6742"/>
                  </a:lnTo>
                  <a:lnTo>
                    <a:pt x="1721" y="6518"/>
                  </a:lnTo>
                  <a:lnTo>
                    <a:pt x="1715" y="6291"/>
                  </a:lnTo>
                  <a:lnTo>
                    <a:pt x="1722" y="6057"/>
                  </a:lnTo>
                  <a:lnTo>
                    <a:pt x="1739" y="5824"/>
                  </a:lnTo>
                  <a:lnTo>
                    <a:pt x="1768" y="5595"/>
                  </a:lnTo>
                  <a:lnTo>
                    <a:pt x="1809" y="5370"/>
                  </a:lnTo>
                  <a:lnTo>
                    <a:pt x="1860" y="5148"/>
                  </a:lnTo>
                  <a:lnTo>
                    <a:pt x="1921" y="4932"/>
                  </a:lnTo>
                  <a:lnTo>
                    <a:pt x="1993" y="4719"/>
                  </a:lnTo>
                  <a:lnTo>
                    <a:pt x="2076" y="4512"/>
                  </a:lnTo>
                  <a:lnTo>
                    <a:pt x="2167" y="4309"/>
                  </a:lnTo>
                  <a:lnTo>
                    <a:pt x="2268" y="4111"/>
                  </a:lnTo>
                  <a:lnTo>
                    <a:pt x="2379" y="3920"/>
                  </a:lnTo>
                  <a:lnTo>
                    <a:pt x="2498" y="3734"/>
                  </a:lnTo>
                  <a:lnTo>
                    <a:pt x="2625" y="3555"/>
                  </a:lnTo>
                  <a:lnTo>
                    <a:pt x="2761" y="3382"/>
                  </a:lnTo>
                  <a:lnTo>
                    <a:pt x="2906" y="3216"/>
                  </a:lnTo>
                  <a:lnTo>
                    <a:pt x="3057" y="3057"/>
                  </a:lnTo>
                  <a:lnTo>
                    <a:pt x="3216" y="2906"/>
                  </a:lnTo>
                  <a:lnTo>
                    <a:pt x="3382" y="2761"/>
                  </a:lnTo>
                  <a:lnTo>
                    <a:pt x="3555" y="2625"/>
                  </a:lnTo>
                  <a:lnTo>
                    <a:pt x="3734" y="2497"/>
                  </a:lnTo>
                  <a:lnTo>
                    <a:pt x="3920" y="2379"/>
                  </a:lnTo>
                  <a:lnTo>
                    <a:pt x="4111" y="2268"/>
                  </a:lnTo>
                  <a:lnTo>
                    <a:pt x="4309" y="2167"/>
                  </a:lnTo>
                  <a:lnTo>
                    <a:pt x="4511" y="2075"/>
                  </a:lnTo>
                  <a:lnTo>
                    <a:pt x="4719" y="1993"/>
                  </a:lnTo>
                  <a:lnTo>
                    <a:pt x="4931" y="1921"/>
                  </a:lnTo>
                  <a:lnTo>
                    <a:pt x="5149" y="1860"/>
                  </a:lnTo>
                  <a:lnTo>
                    <a:pt x="5370" y="1808"/>
                  </a:lnTo>
                  <a:lnTo>
                    <a:pt x="5595" y="1767"/>
                  </a:lnTo>
                  <a:lnTo>
                    <a:pt x="5823" y="1739"/>
                  </a:lnTo>
                  <a:lnTo>
                    <a:pt x="6055" y="1721"/>
                  </a:lnTo>
                  <a:lnTo>
                    <a:pt x="6290" y="1715"/>
                  </a:lnTo>
                  <a:lnTo>
                    <a:pt x="6507" y="1719"/>
                  </a:lnTo>
                  <a:lnTo>
                    <a:pt x="6721" y="1735"/>
                  </a:lnTo>
                  <a:lnTo>
                    <a:pt x="6932" y="1760"/>
                  </a:lnTo>
                  <a:lnTo>
                    <a:pt x="7141" y="1793"/>
                  </a:lnTo>
                  <a:lnTo>
                    <a:pt x="7346" y="1838"/>
                  </a:lnTo>
                  <a:lnTo>
                    <a:pt x="7548" y="1890"/>
                  </a:lnTo>
                  <a:lnTo>
                    <a:pt x="7747" y="1952"/>
                  </a:lnTo>
                  <a:lnTo>
                    <a:pt x="7941" y="2021"/>
                  </a:lnTo>
                  <a:lnTo>
                    <a:pt x="8131" y="2101"/>
                  </a:lnTo>
                  <a:lnTo>
                    <a:pt x="8318" y="2188"/>
                  </a:lnTo>
                  <a:lnTo>
                    <a:pt x="8499" y="2282"/>
                  </a:lnTo>
                  <a:lnTo>
                    <a:pt x="8676" y="2384"/>
                  </a:lnTo>
                  <a:lnTo>
                    <a:pt x="8848" y="2495"/>
                  </a:lnTo>
                  <a:lnTo>
                    <a:pt x="9015" y="2612"/>
                  </a:lnTo>
                  <a:lnTo>
                    <a:pt x="9176" y="2737"/>
                  </a:lnTo>
                  <a:lnTo>
                    <a:pt x="9331" y="2869"/>
                  </a:lnTo>
                  <a:lnTo>
                    <a:pt x="9481" y="3008"/>
                  </a:lnTo>
                  <a:lnTo>
                    <a:pt x="9624" y="3152"/>
                  </a:lnTo>
                  <a:lnTo>
                    <a:pt x="9760" y="3304"/>
                  </a:lnTo>
                  <a:lnTo>
                    <a:pt x="9891" y="3462"/>
                  </a:lnTo>
                  <a:lnTo>
                    <a:pt x="10014" y="3625"/>
                  </a:lnTo>
                  <a:lnTo>
                    <a:pt x="10130" y="3793"/>
                  </a:lnTo>
                  <a:lnTo>
                    <a:pt x="10237" y="3968"/>
                  </a:lnTo>
                  <a:lnTo>
                    <a:pt x="10338" y="4147"/>
                  </a:lnTo>
                  <a:lnTo>
                    <a:pt x="10432" y="4332"/>
                  </a:lnTo>
                  <a:lnTo>
                    <a:pt x="10515" y="4522"/>
                  </a:lnTo>
                  <a:lnTo>
                    <a:pt x="10591" y="4716"/>
                  </a:lnTo>
                  <a:lnTo>
                    <a:pt x="10660" y="4914"/>
                  </a:lnTo>
                  <a:lnTo>
                    <a:pt x="10718" y="5117"/>
                  </a:lnTo>
                  <a:lnTo>
                    <a:pt x="10767" y="5323"/>
                  </a:lnTo>
                  <a:lnTo>
                    <a:pt x="10808" y="5534"/>
                  </a:lnTo>
                  <a:lnTo>
                    <a:pt x="10838" y="5747"/>
                  </a:lnTo>
                  <a:lnTo>
                    <a:pt x="10873" y="6039"/>
                  </a:lnTo>
                  <a:lnTo>
                    <a:pt x="10578" y="6039"/>
                  </a:lnTo>
                  <a:lnTo>
                    <a:pt x="8757" y="6039"/>
                  </a:lnTo>
                  <a:lnTo>
                    <a:pt x="11715" y="9978"/>
                  </a:lnTo>
                  <a:lnTo>
                    <a:pt x="14301" y="6039"/>
                  </a:lnTo>
                  <a:lnTo>
                    <a:pt x="12828" y="60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51" tIns="30475" rIns="60951" bIns="30475" numCol="1" anchor="t" anchorCtr="0" compatLnSpc="1">
              <a:prstTxWarp prst="textNoShape">
                <a:avLst/>
              </a:prstTxWarp>
            </a:bodyPr>
            <a:lstStyle/>
            <a:p>
              <a:endParaRPr lang="ru-RU" sz="120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E16BB18-6CF9-404E-843F-2A8B686BC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015" y="3010150"/>
              <a:ext cx="4310186" cy="3789379"/>
            </a:xfrm>
            <a:custGeom>
              <a:avLst/>
              <a:gdLst>
                <a:gd name="T0" fmla="*/ 8716 w 14301"/>
                <a:gd name="T1" fmla="*/ 1764 h 12577"/>
                <a:gd name="T2" fmla="*/ 9562 w 14301"/>
                <a:gd name="T3" fmla="*/ 1980 h 12577"/>
                <a:gd name="T4" fmla="*/ 10336 w 14301"/>
                <a:gd name="T5" fmla="*/ 2346 h 12577"/>
                <a:gd name="T6" fmla="*/ 11024 w 14301"/>
                <a:gd name="T7" fmla="*/ 2845 h 12577"/>
                <a:gd name="T8" fmla="*/ 11607 w 14301"/>
                <a:gd name="T9" fmla="*/ 3460 h 12577"/>
                <a:gd name="T10" fmla="*/ 12069 w 14301"/>
                <a:gd name="T11" fmla="*/ 4174 h 12577"/>
                <a:gd name="T12" fmla="*/ 12394 w 14301"/>
                <a:gd name="T13" fmla="*/ 4972 h 12577"/>
                <a:gd name="T14" fmla="*/ 12564 w 14301"/>
                <a:gd name="T15" fmla="*/ 5835 h 12577"/>
                <a:gd name="T16" fmla="*/ 12562 w 14301"/>
                <a:gd name="T17" fmla="*/ 6753 h 12577"/>
                <a:gd name="T18" fmla="*/ 12380 w 14301"/>
                <a:gd name="T19" fmla="*/ 7646 h 12577"/>
                <a:gd name="T20" fmla="*/ 12033 w 14301"/>
                <a:gd name="T21" fmla="*/ 8466 h 12577"/>
                <a:gd name="T22" fmla="*/ 11540 w 14301"/>
                <a:gd name="T23" fmla="*/ 9196 h 12577"/>
                <a:gd name="T24" fmla="*/ 10919 w 14301"/>
                <a:gd name="T25" fmla="*/ 9816 h 12577"/>
                <a:gd name="T26" fmla="*/ 10190 w 14301"/>
                <a:gd name="T27" fmla="*/ 10309 h 12577"/>
                <a:gd name="T28" fmla="*/ 9370 w 14301"/>
                <a:gd name="T29" fmla="*/ 10657 h 12577"/>
                <a:gd name="T30" fmla="*/ 8478 w 14301"/>
                <a:gd name="T31" fmla="*/ 10838 h 12577"/>
                <a:gd name="T32" fmla="*/ 7580 w 14301"/>
                <a:gd name="T33" fmla="*/ 10842 h 12577"/>
                <a:gd name="T34" fmla="*/ 6753 w 14301"/>
                <a:gd name="T35" fmla="*/ 10687 h 12577"/>
                <a:gd name="T36" fmla="*/ 5983 w 14301"/>
                <a:gd name="T37" fmla="*/ 10389 h 12577"/>
                <a:gd name="T38" fmla="*/ 5286 w 14301"/>
                <a:gd name="T39" fmla="*/ 9965 h 12577"/>
                <a:gd name="T40" fmla="*/ 4676 w 14301"/>
                <a:gd name="T41" fmla="*/ 9425 h 12577"/>
                <a:gd name="T42" fmla="*/ 4171 w 14301"/>
                <a:gd name="T43" fmla="*/ 8784 h 12577"/>
                <a:gd name="T44" fmla="*/ 3786 w 14301"/>
                <a:gd name="T45" fmla="*/ 8055 h 12577"/>
                <a:gd name="T46" fmla="*/ 3534 w 14301"/>
                <a:gd name="T47" fmla="*/ 7254 h 12577"/>
                <a:gd name="T48" fmla="*/ 3722 w 14301"/>
                <a:gd name="T49" fmla="*/ 6538 h 12577"/>
                <a:gd name="T50" fmla="*/ 1473 w 14301"/>
                <a:gd name="T51" fmla="*/ 6538 h 12577"/>
                <a:gd name="T52" fmla="*/ 1763 w 14301"/>
                <a:gd name="T53" fmla="*/ 7072 h 12577"/>
                <a:gd name="T54" fmla="*/ 1863 w 14301"/>
                <a:gd name="T55" fmla="*/ 7649 h 12577"/>
                <a:gd name="T56" fmla="*/ 2016 w 14301"/>
                <a:gd name="T57" fmla="*/ 8212 h 12577"/>
                <a:gd name="T58" fmla="*/ 2219 w 14301"/>
                <a:gd name="T59" fmla="*/ 8756 h 12577"/>
                <a:gd name="T60" fmla="*/ 2472 w 14301"/>
                <a:gd name="T61" fmla="*/ 9278 h 12577"/>
                <a:gd name="T62" fmla="*/ 2773 w 14301"/>
                <a:gd name="T63" fmla="*/ 9776 h 12577"/>
                <a:gd name="T64" fmla="*/ 3121 w 14301"/>
                <a:gd name="T65" fmla="*/ 10246 h 12577"/>
                <a:gd name="T66" fmla="*/ 3514 w 14301"/>
                <a:gd name="T67" fmla="*/ 10686 h 12577"/>
                <a:gd name="T68" fmla="*/ 3950 w 14301"/>
                <a:gd name="T69" fmla="*/ 11090 h 12577"/>
                <a:gd name="T70" fmla="*/ 4420 w 14301"/>
                <a:gd name="T71" fmla="*/ 11452 h 12577"/>
                <a:gd name="T72" fmla="*/ 4917 w 14301"/>
                <a:gd name="T73" fmla="*/ 11765 h 12577"/>
                <a:gd name="T74" fmla="*/ 5440 w 14301"/>
                <a:gd name="T75" fmla="*/ 12028 h 12577"/>
                <a:gd name="T76" fmla="*/ 5984 w 14301"/>
                <a:gd name="T77" fmla="*/ 12242 h 12577"/>
                <a:gd name="T78" fmla="*/ 6547 w 14301"/>
                <a:gd name="T79" fmla="*/ 12405 h 12577"/>
                <a:gd name="T80" fmla="*/ 7123 w 14301"/>
                <a:gd name="T81" fmla="*/ 12515 h 12577"/>
                <a:gd name="T82" fmla="*/ 7712 w 14301"/>
                <a:gd name="T83" fmla="*/ 12570 h 12577"/>
                <a:gd name="T84" fmla="*/ 8653 w 14301"/>
                <a:gd name="T85" fmla="*/ 12544 h 12577"/>
                <a:gd name="T86" fmla="*/ 9879 w 14301"/>
                <a:gd name="T87" fmla="*/ 12294 h 12577"/>
                <a:gd name="T88" fmla="*/ 11007 w 14301"/>
                <a:gd name="T89" fmla="*/ 11817 h 12577"/>
                <a:gd name="T90" fmla="*/ 12009 w 14301"/>
                <a:gd name="T91" fmla="*/ 11139 h 12577"/>
                <a:gd name="T92" fmla="*/ 12863 w 14301"/>
                <a:gd name="T93" fmla="*/ 10285 h 12577"/>
                <a:gd name="T94" fmla="*/ 13541 w 14301"/>
                <a:gd name="T95" fmla="*/ 9283 h 12577"/>
                <a:gd name="T96" fmla="*/ 14018 w 14301"/>
                <a:gd name="T97" fmla="*/ 8154 h 12577"/>
                <a:gd name="T98" fmla="*/ 14268 w 14301"/>
                <a:gd name="T99" fmla="*/ 6928 h 12577"/>
                <a:gd name="T100" fmla="*/ 14270 w 14301"/>
                <a:gd name="T101" fmla="*/ 5659 h 12577"/>
                <a:gd name="T102" fmla="*/ 14032 w 14301"/>
                <a:gd name="T103" fmla="*/ 4462 h 12577"/>
                <a:gd name="T104" fmla="*/ 13577 w 14301"/>
                <a:gd name="T105" fmla="*/ 3357 h 12577"/>
                <a:gd name="T106" fmla="*/ 12930 w 14301"/>
                <a:gd name="T107" fmla="*/ 2369 h 12577"/>
                <a:gd name="T108" fmla="*/ 12115 w 14301"/>
                <a:gd name="T109" fmla="*/ 1522 h 12577"/>
                <a:gd name="T110" fmla="*/ 11153 w 14301"/>
                <a:gd name="T111" fmla="*/ 838 h 12577"/>
                <a:gd name="T112" fmla="*/ 10071 w 14301"/>
                <a:gd name="T113" fmla="*/ 342 h 12577"/>
                <a:gd name="T114" fmla="*/ 8891 w 14301"/>
                <a:gd name="T115" fmla="*/ 57 h 12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01" h="12577">
                  <a:moveTo>
                    <a:pt x="8272" y="0"/>
                  </a:moveTo>
                  <a:lnTo>
                    <a:pt x="8272" y="1717"/>
                  </a:lnTo>
                  <a:lnTo>
                    <a:pt x="8495" y="1736"/>
                  </a:lnTo>
                  <a:lnTo>
                    <a:pt x="8716" y="1764"/>
                  </a:lnTo>
                  <a:lnTo>
                    <a:pt x="8933" y="1803"/>
                  </a:lnTo>
                  <a:lnTo>
                    <a:pt x="9146" y="1853"/>
                  </a:lnTo>
                  <a:lnTo>
                    <a:pt x="9356" y="1912"/>
                  </a:lnTo>
                  <a:lnTo>
                    <a:pt x="9562" y="1980"/>
                  </a:lnTo>
                  <a:lnTo>
                    <a:pt x="9763" y="2058"/>
                  </a:lnTo>
                  <a:lnTo>
                    <a:pt x="9958" y="2146"/>
                  </a:lnTo>
                  <a:lnTo>
                    <a:pt x="10151" y="2242"/>
                  </a:lnTo>
                  <a:lnTo>
                    <a:pt x="10336" y="2346"/>
                  </a:lnTo>
                  <a:lnTo>
                    <a:pt x="10517" y="2459"/>
                  </a:lnTo>
                  <a:lnTo>
                    <a:pt x="10692" y="2580"/>
                  </a:lnTo>
                  <a:lnTo>
                    <a:pt x="10861" y="2709"/>
                  </a:lnTo>
                  <a:lnTo>
                    <a:pt x="11024" y="2845"/>
                  </a:lnTo>
                  <a:lnTo>
                    <a:pt x="11180" y="2988"/>
                  </a:lnTo>
                  <a:lnTo>
                    <a:pt x="11329" y="3139"/>
                  </a:lnTo>
                  <a:lnTo>
                    <a:pt x="11471" y="3297"/>
                  </a:lnTo>
                  <a:lnTo>
                    <a:pt x="11607" y="3460"/>
                  </a:lnTo>
                  <a:lnTo>
                    <a:pt x="11734" y="3630"/>
                  </a:lnTo>
                  <a:lnTo>
                    <a:pt x="11854" y="3806"/>
                  </a:lnTo>
                  <a:lnTo>
                    <a:pt x="11966" y="3987"/>
                  </a:lnTo>
                  <a:lnTo>
                    <a:pt x="12069" y="4174"/>
                  </a:lnTo>
                  <a:lnTo>
                    <a:pt x="12163" y="4367"/>
                  </a:lnTo>
                  <a:lnTo>
                    <a:pt x="12249" y="4563"/>
                  </a:lnTo>
                  <a:lnTo>
                    <a:pt x="12326" y="4765"/>
                  </a:lnTo>
                  <a:lnTo>
                    <a:pt x="12394" y="4972"/>
                  </a:lnTo>
                  <a:lnTo>
                    <a:pt x="12451" y="5182"/>
                  </a:lnTo>
                  <a:lnTo>
                    <a:pt x="12499" y="5396"/>
                  </a:lnTo>
                  <a:lnTo>
                    <a:pt x="12536" y="5613"/>
                  </a:lnTo>
                  <a:lnTo>
                    <a:pt x="12564" y="5835"/>
                  </a:lnTo>
                  <a:lnTo>
                    <a:pt x="12580" y="6059"/>
                  </a:lnTo>
                  <a:lnTo>
                    <a:pt x="12586" y="6286"/>
                  </a:lnTo>
                  <a:lnTo>
                    <a:pt x="12579" y="6522"/>
                  </a:lnTo>
                  <a:lnTo>
                    <a:pt x="12562" y="6753"/>
                  </a:lnTo>
                  <a:lnTo>
                    <a:pt x="12533" y="6982"/>
                  </a:lnTo>
                  <a:lnTo>
                    <a:pt x="12492" y="7207"/>
                  </a:lnTo>
                  <a:lnTo>
                    <a:pt x="12441" y="7429"/>
                  </a:lnTo>
                  <a:lnTo>
                    <a:pt x="12380" y="7646"/>
                  </a:lnTo>
                  <a:lnTo>
                    <a:pt x="12308" y="7858"/>
                  </a:lnTo>
                  <a:lnTo>
                    <a:pt x="12225" y="8065"/>
                  </a:lnTo>
                  <a:lnTo>
                    <a:pt x="12134" y="8268"/>
                  </a:lnTo>
                  <a:lnTo>
                    <a:pt x="12033" y="8466"/>
                  </a:lnTo>
                  <a:lnTo>
                    <a:pt x="11922" y="8657"/>
                  </a:lnTo>
                  <a:lnTo>
                    <a:pt x="11803" y="8843"/>
                  </a:lnTo>
                  <a:lnTo>
                    <a:pt x="11676" y="9022"/>
                  </a:lnTo>
                  <a:lnTo>
                    <a:pt x="11540" y="9196"/>
                  </a:lnTo>
                  <a:lnTo>
                    <a:pt x="11395" y="9361"/>
                  </a:lnTo>
                  <a:lnTo>
                    <a:pt x="11244" y="9520"/>
                  </a:lnTo>
                  <a:lnTo>
                    <a:pt x="11085" y="9671"/>
                  </a:lnTo>
                  <a:lnTo>
                    <a:pt x="10919" y="9816"/>
                  </a:lnTo>
                  <a:lnTo>
                    <a:pt x="10746" y="9952"/>
                  </a:lnTo>
                  <a:lnTo>
                    <a:pt x="10567" y="10080"/>
                  </a:lnTo>
                  <a:lnTo>
                    <a:pt x="10381" y="10198"/>
                  </a:lnTo>
                  <a:lnTo>
                    <a:pt x="10190" y="10309"/>
                  </a:lnTo>
                  <a:lnTo>
                    <a:pt x="9992" y="10410"/>
                  </a:lnTo>
                  <a:lnTo>
                    <a:pt x="9789" y="10502"/>
                  </a:lnTo>
                  <a:lnTo>
                    <a:pt x="9582" y="10584"/>
                  </a:lnTo>
                  <a:lnTo>
                    <a:pt x="9370" y="10657"/>
                  </a:lnTo>
                  <a:lnTo>
                    <a:pt x="9152" y="10717"/>
                  </a:lnTo>
                  <a:lnTo>
                    <a:pt x="8931" y="10770"/>
                  </a:lnTo>
                  <a:lnTo>
                    <a:pt x="8706" y="10810"/>
                  </a:lnTo>
                  <a:lnTo>
                    <a:pt x="8478" y="10838"/>
                  </a:lnTo>
                  <a:lnTo>
                    <a:pt x="8246" y="10856"/>
                  </a:lnTo>
                  <a:lnTo>
                    <a:pt x="8010" y="10862"/>
                  </a:lnTo>
                  <a:lnTo>
                    <a:pt x="7794" y="10858"/>
                  </a:lnTo>
                  <a:lnTo>
                    <a:pt x="7580" y="10842"/>
                  </a:lnTo>
                  <a:lnTo>
                    <a:pt x="7369" y="10817"/>
                  </a:lnTo>
                  <a:lnTo>
                    <a:pt x="7160" y="10784"/>
                  </a:lnTo>
                  <a:lnTo>
                    <a:pt x="6955" y="10739"/>
                  </a:lnTo>
                  <a:lnTo>
                    <a:pt x="6753" y="10687"/>
                  </a:lnTo>
                  <a:lnTo>
                    <a:pt x="6554" y="10625"/>
                  </a:lnTo>
                  <a:lnTo>
                    <a:pt x="6360" y="10556"/>
                  </a:lnTo>
                  <a:lnTo>
                    <a:pt x="6169" y="10476"/>
                  </a:lnTo>
                  <a:lnTo>
                    <a:pt x="5983" y="10389"/>
                  </a:lnTo>
                  <a:lnTo>
                    <a:pt x="5802" y="10295"/>
                  </a:lnTo>
                  <a:lnTo>
                    <a:pt x="5625" y="10193"/>
                  </a:lnTo>
                  <a:lnTo>
                    <a:pt x="5453" y="10082"/>
                  </a:lnTo>
                  <a:lnTo>
                    <a:pt x="5286" y="9965"/>
                  </a:lnTo>
                  <a:lnTo>
                    <a:pt x="5125" y="9840"/>
                  </a:lnTo>
                  <a:lnTo>
                    <a:pt x="4970" y="9708"/>
                  </a:lnTo>
                  <a:lnTo>
                    <a:pt x="4820" y="9569"/>
                  </a:lnTo>
                  <a:lnTo>
                    <a:pt x="4676" y="9425"/>
                  </a:lnTo>
                  <a:lnTo>
                    <a:pt x="4541" y="9273"/>
                  </a:lnTo>
                  <a:lnTo>
                    <a:pt x="4410" y="9115"/>
                  </a:lnTo>
                  <a:lnTo>
                    <a:pt x="4287" y="8952"/>
                  </a:lnTo>
                  <a:lnTo>
                    <a:pt x="4171" y="8784"/>
                  </a:lnTo>
                  <a:lnTo>
                    <a:pt x="4063" y="8609"/>
                  </a:lnTo>
                  <a:lnTo>
                    <a:pt x="3963" y="8430"/>
                  </a:lnTo>
                  <a:lnTo>
                    <a:pt x="3869" y="8245"/>
                  </a:lnTo>
                  <a:lnTo>
                    <a:pt x="3786" y="8055"/>
                  </a:lnTo>
                  <a:lnTo>
                    <a:pt x="3708" y="7862"/>
                  </a:lnTo>
                  <a:lnTo>
                    <a:pt x="3641" y="7663"/>
                  </a:lnTo>
                  <a:lnTo>
                    <a:pt x="3583" y="7460"/>
                  </a:lnTo>
                  <a:lnTo>
                    <a:pt x="3534" y="7254"/>
                  </a:lnTo>
                  <a:lnTo>
                    <a:pt x="3493" y="7044"/>
                  </a:lnTo>
                  <a:lnTo>
                    <a:pt x="3463" y="6830"/>
                  </a:lnTo>
                  <a:lnTo>
                    <a:pt x="3428" y="6538"/>
                  </a:lnTo>
                  <a:lnTo>
                    <a:pt x="3722" y="6538"/>
                  </a:lnTo>
                  <a:lnTo>
                    <a:pt x="5544" y="6538"/>
                  </a:lnTo>
                  <a:lnTo>
                    <a:pt x="2585" y="2599"/>
                  </a:lnTo>
                  <a:lnTo>
                    <a:pt x="0" y="6538"/>
                  </a:lnTo>
                  <a:lnTo>
                    <a:pt x="1473" y="6538"/>
                  </a:lnTo>
                  <a:lnTo>
                    <a:pt x="1715" y="6538"/>
                  </a:lnTo>
                  <a:lnTo>
                    <a:pt x="1734" y="6779"/>
                  </a:lnTo>
                  <a:lnTo>
                    <a:pt x="1747" y="6926"/>
                  </a:lnTo>
                  <a:lnTo>
                    <a:pt x="1763" y="7072"/>
                  </a:lnTo>
                  <a:lnTo>
                    <a:pt x="1784" y="7218"/>
                  </a:lnTo>
                  <a:lnTo>
                    <a:pt x="1807" y="7362"/>
                  </a:lnTo>
                  <a:lnTo>
                    <a:pt x="1834" y="7507"/>
                  </a:lnTo>
                  <a:lnTo>
                    <a:pt x="1863" y="7649"/>
                  </a:lnTo>
                  <a:lnTo>
                    <a:pt x="1897" y="7791"/>
                  </a:lnTo>
                  <a:lnTo>
                    <a:pt x="1933" y="7932"/>
                  </a:lnTo>
                  <a:lnTo>
                    <a:pt x="1973" y="8073"/>
                  </a:lnTo>
                  <a:lnTo>
                    <a:pt x="2016" y="8212"/>
                  </a:lnTo>
                  <a:lnTo>
                    <a:pt x="2062" y="8350"/>
                  </a:lnTo>
                  <a:lnTo>
                    <a:pt x="2111" y="8486"/>
                  </a:lnTo>
                  <a:lnTo>
                    <a:pt x="2164" y="8622"/>
                  </a:lnTo>
                  <a:lnTo>
                    <a:pt x="2219" y="8756"/>
                  </a:lnTo>
                  <a:lnTo>
                    <a:pt x="2278" y="8888"/>
                  </a:lnTo>
                  <a:lnTo>
                    <a:pt x="2340" y="9020"/>
                  </a:lnTo>
                  <a:lnTo>
                    <a:pt x="2405" y="9150"/>
                  </a:lnTo>
                  <a:lnTo>
                    <a:pt x="2472" y="9278"/>
                  </a:lnTo>
                  <a:lnTo>
                    <a:pt x="2543" y="9405"/>
                  </a:lnTo>
                  <a:lnTo>
                    <a:pt x="2617" y="9530"/>
                  </a:lnTo>
                  <a:lnTo>
                    <a:pt x="2694" y="9654"/>
                  </a:lnTo>
                  <a:lnTo>
                    <a:pt x="2773" y="9776"/>
                  </a:lnTo>
                  <a:lnTo>
                    <a:pt x="2856" y="9896"/>
                  </a:lnTo>
                  <a:lnTo>
                    <a:pt x="2942" y="10015"/>
                  </a:lnTo>
                  <a:lnTo>
                    <a:pt x="3030" y="10132"/>
                  </a:lnTo>
                  <a:lnTo>
                    <a:pt x="3121" y="10246"/>
                  </a:lnTo>
                  <a:lnTo>
                    <a:pt x="3215" y="10359"/>
                  </a:lnTo>
                  <a:lnTo>
                    <a:pt x="3312" y="10470"/>
                  </a:lnTo>
                  <a:lnTo>
                    <a:pt x="3412" y="10578"/>
                  </a:lnTo>
                  <a:lnTo>
                    <a:pt x="3514" y="10686"/>
                  </a:lnTo>
                  <a:lnTo>
                    <a:pt x="3618" y="10790"/>
                  </a:lnTo>
                  <a:lnTo>
                    <a:pt x="3727" y="10892"/>
                  </a:lnTo>
                  <a:lnTo>
                    <a:pt x="3838" y="10993"/>
                  </a:lnTo>
                  <a:lnTo>
                    <a:pt x="3950" y="11090"/>
                  </a:lnTo>
                  <a:lnTo>
                    <a:pt x="4065" y="11186"/>
                  </a:lnTo>
                  <a:lnTo>
                    <a:pt x="4181" y="11277"/>
                  </a:lnTo>
                  <a:lnTo>
                    <a:pt x="4299" y="11366"/>
                  </a:lnTo>
                  <a:lnTo>
                    <a:pt x="4420" y="11452"/>
                  </a:lnTo>
                  <a:lnTo>
                    <a:pt x="4542" y="11534"/>
                  </a:lnTo>
                  <a:lnTo>
                    <a:pt x="4665" y="11614"/>
                  </a:lnTo>
                  <a:lnTo>
                    <a:pt x="4790" y="11691"/>
                  </a:lnTo>
                  <a:lnTo>
                    <a:pt x="4917" y="11765"/>
                  </a:lnTo>
                  <a:lnTo>
                    <a:pt x="5046" y="11835"/>
                  </a:lnTo>
                  <a:lnTo>
                    <a:pt x="5176" y="11902"/>
                  </a:lnTo>
                  <a:lnTo>
                    <a:pt x="5307" y="11968"/>
                  </a:lnTo>
                  <a:lnTo>
                    <a:pt x="5440" y="12028"/>
                  </a:lnTo>
                  <a:lnTo>
                    <a:pt x="5575" y="12087"/>
                  </a:lnTo>
                  <a:lnTo>
                    <a:pt x="5709" y="12143"/>
                  </a:lnTo>
                  <a:lnTo>
                    <a:pt x="5846" y="12194"/>
                  </a:lnTo>
                  <a:lnTo>
                    <a:pt x="5984" y="12242"/>
                  </a:lnTo>
                  <a:lnTo>
                    <a:pt x="6123" y="12288"/>
                  </a:lnTo>
                  <a:lnTo>
                    <a:pt x="6263" y="12330"/>
                  </a:lnTo>
                  <a:lnTo>
                    <a:pt x="6404" y="12370"/>
                  </a:lnTo>
                  <a:lnTo>
                    <a:pt x="6547" y="12405"/>
                  </a:lnTo>
                  <a:lnTo>
                    <a:pt x="6689" y="12438"/>
                  </a:lnTo>
                  <a:lnTo>
                    <a:pt x="6833" y="12466"/>
                  </a:lnTo>
                  <a:lnTo>
                    <a:pt x="6978" y="12492"/>
                  </a:lnTo>
                  <a:lnTo>
                    <a:pt x="7123" y="12515"/>
                  </a:lnTo>
                  <a:lnTo>
                    <a:pt x="7270" y="12534"/>
                  </a:lnTo>
                  <a:lnTo>
                    <a:pt x="7417" y="12549"/>
                  </a:lnTo>
                  <a:lnTo>
                    <a:pt x="7564" y="12562"/>
                  </a:lnTo>
                  <a:lnTo>
                    <a:pt x="7712" y="12570"/>
                  </a:lnTo>
                  <a:lnTo>
                    <a:pt x="7861" y="12575"/>
                  </a:lnTo>
                  <a:lnTo>
                    <a:pt x="8010" y="12577"/>
                  </a:lnTo>
                  <a:lnTo>
                    <a:pt x="8333" y="12568"/>
                  </a:lnTo>
                  <a:lnTo>
                    <a:pt x="8653" y="12544"/>
                  </a:lnTo>
                  <a:lnTo>
                    <a:pt x="8967" y="12504"/>
                  </a:lnTo>
                  <a:lnTo>
                    <a:pt x="9276" y="12449"/>
                  </a:lnTo>
                  <a:lnTo>
                    <a:pt x="9580" y="12378"/>
                  </a:lnTo>
                  <a:lnTo>
                    <a:pt x="9879" y="12294"/>
                  </a:lnTo>
                  <a:lnTo>
                    <a:pt x="10171" y="12195"/>
                  </a:lnTo>
                  <a:lnTo>
                    <a:pt x="10457" y="12082"/>
                  </a:lnTo>
                  <a:lnTo>
                    <a:pt x="10735" y="11956"/>
                  </a:lnTo>
                  <a:lnTo>
                    <a:pt x="11007" y="11817"/>
                  </a:lnTo>
                  <a:lnTo>
                    <a:pt x="11269" y="11665"/>
                  </a:lnTo>
                  <a:lnTo>
                    <a:pt x="11525" y="11501"/>
                  </a:lnTo>
                  <a:lnTo>
                    <a:pt x="11771" y="11326"/>
                  </a:lnTo>
                  <a:lnTo>
                    <a:pt x="12009" y="11139"/>
                  </a:lnTo>
                  <a:lnTo>
                    <a:pt x="12237" y="10941"/>
                  </a:lnTo>
                  <a:lnTo>
                    <a:pt x="12457" y="10733"/>
                  </a:lnTo>
                  <a:lnTo>
                    <a:pt x="12665" y="10513"/>
                  </a:lnTo>
                  <a:lnTo>
                    <a:pt x="12863" y="10285"/>
                  </a:lnTo>
                  <a:lnTo>
                    <a:pt x="13050" y="10047"/>
                  </a:lnTo>
                  <a:lnTo>
                    <a:pt x="13225" y="9801"/>
                  </a:lnTo>
                  <a:lnTo>
                    <a:pt x="13389" y="9545"/>
                  </a:lnTo>
                  <a:lnTo>
                    <a:pt x="13541" y="9283"/>
                  </a:lnTo>
                  <a:lnTo>
                    <a:pt x="13680" y="9011"/>
                  </a:lnTo>
                  <a:lnTo>
                    <a:pt x="13806" y="8732"/>
                  </a:lnTo>
                  <a:lnTo>
                    <a:pt x="13919" y="8446"/>
                  </a:lnTo>
                  <a:lnTo>
                    <a:pt x="14018" y="8154"/>
                  </a:lnTo>
                  <a:lnTo>
                    <a:pt x="14102" y="7856"/>
                  </a:lnTo>
                  <a:lnTo>
                    <a:pt x="14173" y="7552"/>
                  </a:lnTo>
                  <a:lnTo>
                    <a:pt x="14228" y="7243"/>
                  </a:lnTo>
                  <a:lnTo>
                    <a:pt x="14268" y="6928"/>
                  </a:lnTo>
                  <a:lnTo>
                    <a:pt x="14292" y="6610"/>
                  </a:lnTo>
                  <a:lnTo>
                    <a:pt x="14301" y="6286"/>
                  </a:lnTo>
                  <a:lnTo>
                    <a:pt x="14293" y="5971"/>
                  </a:lnTo>
                  <a:lnTo>
                    <a:pt x="14270" y="5659"/>
                  </a:lnTo>
                  <a:lnTo>
                    <a:pt x="14231" y="5353"/>
                  </a:lnTo>
                  <a:lnTo>
                    <a:pt x="14179" y="5051"/>
                  </a:lnTo>
                  <a:lnTo>
                    <a:pt x="14112" y="4753"/>
                  </a:lnTo>
                  <a:lnTo>
                    <a:pt x="14032" y="4462"/>
                  </a:lnTo>
                  <a:lnTo>
                    <a:pt x="13937" y="4176"/>
                  </a:lnTo>
                  <a:lnTo>
                    <a:pt x="13830" y="3896"/>
                  </a:lnTo>
                  <a:lnTo>
                    <a:pt x="13709" y="3624"/>
                  </a:lnTo>
                  <a:lnTo>
                    <a:pt x="13577" y="3357"/>
                  </a:lnTo>
                  <a:lnTo>
                    <a:pt x="13432" y="3099"/>
                  </a:lnTo>
                  <a:lnTo>
                    <a:pt x="13276" y="2847"/>
                  </a:lnTo>
                  <a:lnTo>
                    <a:pt x="13108" y="2605"/>
                  </a:lnTo>
                  <a:lnTo>
                    <a:pt x="12930" y="2369"/>
                  </a:lnTo>
                  <a:lnTo>
                    <a:pt x="12741" y="2143"/>
                  </a:lnTo>
                  <a:lnTo>
                    <a:pt x="12541" y="1927"/>
                  </a:lnTo>
                  <a:lnTo>
                    <a:pt x="12333" y="1720"/>
                  </a:lnTo>
                  <a:lnTo>
                    <a:pt x="12115" y="1522"/>
                  </a:lnTo>
                  <a:lnTo>
                    <a:pt x="11886" y="1335"/>
                  </a:lnTo>
                  <a:lnTo>
                    <a:pt x="11651" y="1158"/>
                  </a:lnTo>
                  <a:lnTo>
                    <a:pt x="11406" y="993"/>
                  </a:lnTo>
                  <a:lnTo>
                    <a:pt x="11153" y="838"/>
                  </a:lnTo>
                  <a:lnTo>
                    <a:pt x="10894" y="695"/>
                  </a:lnTo>
                  <a:lnTo>
                    <a:pt x="10626" y="565"/>
                  </a:lnTo>
                  <a:lnTo>
                    <a:pt x="10352" y="447"/>
                  </a:lnTo>
                  <a:lnTo>
                    <a:pt x="10071" y="342"/>
                  </a:lnTo>
                  <a:lnTo>
                    <a:pt x="9785" y="250"/>
                  </a:lnTo>
                  <a:lnTo>
                    <a:pt x="9491" y="172"/>
                  </a:lnTo>
                  <a:lnTo>
                    <a:pt x="9194" y="107"/>
                  </a:lnTo>
                  <a:lnTo>
                    <a:pt x="8891" y="57"/>
                  </a:lnTo>
                  <a:lnTo>
                    <a:pt x="8583" y="21"/>
                  </a:lnTo>
                  <a:lnTo>
                    <a:pt x="8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0951" tIns="30475" rIns="60951" bIns="30475" numCol="1" anchor="t" anchorCtr="0" compatLnSpc="1">
              <a:prstTxWarp prst="textNoShape">
                <a:avLst/>
              </a:prstTxWarp>
            </a:bodyPr>
            <a:lstStyle/>
            <a:p>
              <a:endParaRPr lang="ru-RU" sz="1200" dirty="0"/>
            </a:p>
          </p:txBody>
        </p:sp>
      </p:grpSp>
      <p:sp>
        <p:nvSpPr>
          <p:cNvPr id="27" name="Freeform 34">
            <a:extLst>
              <a:ext uri="{FF2B5EF4-FFF2-40B4-BE49-F238E27FC236}">
                <a16:creationId xmlns:a16="http://schemas.microsoft.com/office/drawing/2014/main" id="{3F916B47-6A05-49F7-929D-D75D8AAEC032}"/>
              </a:ext>
            </a:extLst>
          </p:cNvPr>
          <p:cNvSpPr>
            <a:spLocks noEditPoints="1"/>
          </p:cNvSpPr>
          <p:nvPr/>
        </p:nvSpPr>
        <p:spPr bwMode="auto">
          <a:xfrm>
            <a:off x="7441729" y="4203682"/>
            <a:ext cx="565219" cy="513655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rgbClr val="37CD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ECE819D5-033D-4059-B453-520381D181B8}"/>
              </a:ext>
            </a:extLst>
          </p:cNvPr>
          <p:cNvSpPr>
            <a:spLocks noEditPoints="1"/>
          </p:cNvSpPr>
          <p:nvPr/>
        </p:nvSpPr>
        <p:spPr bwMode="auto">
          <a:xfrm>
            <a:off x="4718738" y="4588902"/>
            <a:ext cx="519122" cy="513655"/>
          </a:xfrm>
          <a:custGeom>
            <a:avLst/>
            <a:gdLst>
              <a:gd name="T0" fmla="*/ 112 w 176"/>
              <a:gd name="T1" fmla="*/ 118 h 174"/>
              <a:gd name="T2" fmla="*/ 120 w 176"/>
              <a:gd name="T3" fmla="*/ 102 h 174"/>
              <a:gd name="T4" fmla="*/ 64 w 176"/>
              <a:gd name="T5" fmla="*/ 94 h 174"/>
              <a:gd name="T6" fmla="*/ 56 w 176"/>
              <a:gd name="T7" fmla="*/ 110 h 174"/>
              <a:gd name="T8" fmla="*/ 64 w 176"/>
              <a:gd name="T9" fmla="*/ 102 h 174"/>
              <a:gd name="T10" fmla="*/ 112 w 176"/>
              <a:gd name="T11" fmla="*/ 110 h 174"/>
              <a:gd name="T12" fmla="*/ 64 w 176"/>
              <a:gd name="T13" fmla="*/ 102 h 174"/>
              <a:gd name="T14" fmla="*/ 152 w 176"/>
              <a:gd name="T15" fmla="*/ 46 h 174"/>
              <a:gd name="T16" fmla="*/ 128 w 176"/>
              <a:gd name="T17" fmla="*/ 17 h 174"/>
              <a:gd name="T18" fmla="*/ 70 w 176"/>
              <a:gd name="T19" fmla="*/ 4 h 174"/>
              <a:gd name="T20" fmla="*/ 28 w 176"/>
              <a:gd name="T21" fmla="*/ 46 h 174"/>
              <a:gd name="T22" fmla="*/ 0 w 176"/>
              <a:gd name="T23" fmla="*/ 54 h 174"/>
              <a:gd name="T24" fmla="*/ 8 w 176"/>
              <a:gd name="T25" fmla="*/ 78 h 174"/>
              <a:gd name="T26" fmla="*/ 16 w 176"/>
              <a:gd name="T27" fmla="*/ 166 h 174"/>
              <a:gd name="T28" fmla="*/ 152 w 176"/>
              <a:gd name="T29" fmla="*/ 174 h 174"/>
              <a:gd name="T30" fmla="*/ 160 w 176"/>
              <a:gd name="T31" fmla="*/ 78 h 174"/>
              <a:gd name="T32" fmla="*/ 176 w 176"/>
              <a:gd name="T33" fmla="*/ 70 h 174"/>
              <a:gd name="T34" fmla="*/ 168 w 176"/>
              <a:gd name="T35" fmla="*/ 46 h 174"/>
              <a:gd name="T36" fmla="*/ 140 w 176"/>
              <a:gd name="T37" fmla="*/ 30 h 174"/>
              <a:gd name="T38" fmla="*/ 143 w 176"/>
              <a:gd name="T39" fmla="*/ 46 h 174"/>
              <a:gd name="T40" fmla="*/ 134 w 176"/>
              <a:gd name="T41" fmla="*/ 40 h 174"/>
              <a:gd name="T42" fmla="*/ 124 w 176"/>
              <a:gd name="T43" fmla="*/ 34 h 174"/>
              <a:gd name="T44" fmla="*/ 115 w 176"/>
              <a:gd name="T45" fmla="*/ 30 h 174"/>
              <a:gd name="T46" fmla="*/ 130 w 176"/>
              <a:gd name="T47" fmla="*/ 24 h 174"/>
              <a:gd name="T48" fmla="*/ 74 w 176"/>
              <a:gd name="T49" fmla="*/ 46 h 174"/>
              <a:gd name="T50" fmla="*/ 127 w 176"/>
              <a:gd name="T51" fmla="*/ 46 h 174"/>
              <a:gd name="T52" fmla="*/ 66 w 176"/>
              <a:gd name="T53" fmla="*/ 11 h 174"/>
              <a:gd name="T54" fmla="*/ 65 w 176"/>
              <a:gd name="T55" fmla="*/ 46 h 174"/>
              <a:gd name="T56" fmla="*/ 46 w 176"/>
              <a:gd name="T57" fmla="*/ 46 h 174"/>
              <a:gd name="T58" fmla="*/ 37 w 176"/>
              <a:gd name="T59" fmla="*/ 46 h 174"/>
              <a:gd name="T60" fmla="*/ 152 w 176"/>
              <a:gd name="T61" fmla="*/ 166 h 174"/>
              <a:gd name="T62" fmla="*/ 24 w 176"/>
              <a:gd name="T63" fmla="*/ 78 h 174"/>
              <a:gd name="T64" fmla="*/ 152 w 176"/>
              <a:gd name="T65" fmla="*/ 166 h 174"/>
              <a:gd name="T66" fmla="*/ 8 w 176"/>
              <a:gd name="T67" fmla="*/ 70 h 174"/>
              <a:gd name="T68" fmla="*/ 168 w 176"/>
              <a:gd name="T69" fmla="*/ 54 h 174"/>
              <a:gd name="T70" fmla="*/ 69 w 176"/>
              <a:gd name="T71" fmla="*/ 22 h 174"/>
              <a:gd name="T72" fmla="*/ 58 w 176"/>
              <a:gd name="T73" fmla="*/ 25 h 174"/>
              <a:gd name="T74" fmla="*/ 69 w 176"/>
              <a:gd name="T75" fmla="*/ 22 h 174"/>
              <a:gd name="T76" fmla="*/ 54 w 176"/>
              <a:gd name="T77" fmla="*/ 32 h 174"/>
              <a:gd name="T78" fmla="*/ 57 w 176"/>
              <a:gd name="T79" fmla="*/ 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4">
                <a:moveTo>
                  <a:pt x="64" y="118"/>
                </a:moveTo>
                <a:cubicBezTo>
                  <a:pt x="112" y="118"/>
                  <a:pt x="112" y="118"/>
                  <a:pt x="112" y="118"/>
                </a:cubicBezTo>
                <a:cubicBezTo>
                  <a:pt x="116" y="118"/>
                  <a:pt x="120" y="114"/>
                  <a:pt x="120" y="110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98"/>
                  <a:pt x="116" y="94"/>
                  <a:pt x="112" y="94"/>
                </a:cubicBezTo>
                <a:cubicBezTo>
                  <a:pt x="64" y="94"/>
                  <a:pt x="64" y="94"/>
                  <a:pt x="64" y="94"/>
                </a:cubicBezTo>
                <a:cubicBezTo>
                  <a:pt x="60" y="94"/>
                  <a:pt x="56" y="98"/>
                  <a:pt x="56" y="102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4"/>
                  <a:pt x="60" y="118"/>
                  <a:pt x="64" y="118"/>
                </a:cubicBezTo>
                <a:moveTo>
                  <a:pt x="64" y="102"/>
                </a:moveTo>
                <a:cubicBezTo>
                  <a:pt x="112" y="102"/>
                  <a:pt x="112" y="102"/>
                  <a:pt x="112" y="102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64" y="110"/>
                  <a:pt x="64" y="110"/>
                  <a:pt x="64" y="110"/>
                </a:cubicBezTo>
                <a:lnTo>
                  <a:pt x="64" y="102"/>
                </a:lnTo>
                <a:close/>
                <a:moveTo>
                  <a:pt x="168" y="46"/>
                </a:moveTo>
                <a:cubicBezTo>
                  <a:pt x="152" y="46"/>
                  <a:pt x="152" y="46"/>
                  <a:pt x="152" y="46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5" y="19"/>
                  <a:pt x="136" y="14"/>
                  <a:pt x="128" y="17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70" y="4"/>
                  <a:pt x="70" y="4"/>
                  <a:pt x="70" y="4"/>
                </a:cubicBezTo>
                <a:cubicBezTo>
                  <a:pt x="63" y="0"/>
                  <a:pt x="53" y="2"/>
                  <a:pt x="49" y="10"/>
                </a:cubicBezTo>
                <a:cubicBezTo>
                  <a:pt x="28" y="46"/>
                  <a:pt x="28" y="46"/>
                  <a:pt x="2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4" y="46"/>
                  <a:pt x="0" y="50"/>
                  <a:pt x="0" y="5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4" y="78"/>
                  <a:pt x="8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70"/>
                  <a:pt x="20" y="174"/>
                  <a:pt x="24" y="174"/>
                </a:cubicBezTo>
                <a:cubicBezTo>
                  <a:pt x="152" y="174"/>
                  <a:pt x="152" y="174"/>
                  <a:pt x="152" y="174"/>
                </a:cubicBezTo>
                <a:cubicBezTo>
                  <a:pt x="156" y="174"/>
                  <a:pt x="160" y="170"/>
                  <a:pt x="160" y="166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2" y="78"/>
                  <a:pt x="176" y="74"/>
                  <a:pt x="176" y="70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50"/>
                  <a:pt x="172" y="46"/>
                  <a:pt x="168" y="46"/>
                </a:cubicBezTo>
                <a:moveTo>
                  <a:pt x="130" y="24"/>
                </a:moveTo>
                <a:cubicBezTo>
                  <a:pt x="134" y="23"/>
                  <a:pt x="138" y="26"/>
                  <a:pt x="140" y="30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5"/>
                  <a:pt x="124" y="35"/>
                  <a:pt x="124" y="35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8"/>
                  <a:pt x="114" y="28"/>
                  <a:pt x="114" y="28"/>
                </a:cubicBezTo>
                <a:lnTo>
                  <a:pt x="130" y="24"/>
                </a:lnTo>
                <a:close/>
                <a:moveTo>
                  <a:pt x="127" y="46"/>
                </a:moveTo>
                <a:cubicBezTo>
                  <a:pt x="74" y="46"/>
                  <a:pt x="74" y="46"/>
                  <a:pt x="74" y="46"/>
                </a:cubicBezTo>
                <a:cubicBezTo>
                  <a:pt x="87" y="23"/>
                  <a:pt x="87" y="23"/>
                  <a:pt x="87" y="23"/>
                </a:cubicBezTo>
                <a:lnTo>
                  <a:pt x="127" y="46"/>
                </a:lnTo>
                <a:close/>
                <a:moveTo>
                  <a:pt x="56" y="14"/>
                </a:moveTo>
                <a:cubicBezTo>
                  <a:pt x="58" y="10"/>
                  <a:pt x="63" y="9"/>
                  <a:pt x="66" y="11"/>
                </a:cubicBezTo>
                <a:cubicBezTo>
                  <a:pt x="80" y="19"/>
                  <a:pt x="80" y="19"/>
                  <a:pt x="80" y="19"/>
                </a:cubicBezTo>
                <a:cubicBezTo>
                  <a:pt x="65" y="46"/>
                  <a:pt x="65" y="46"/>
                  <a:pt x="65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7" y="46"/>
                  <a:pt x="37" y="46"/>
                  <a:pt x="37" y="46"/>
                </a:cubicBezTo>
                <a:lnTo>
                  <a:pt x="56" y="14"/>
                </a:lnTo>
                <a:close/>
                <a:moveTo>
                  <a:pt x="152" y="166"/>
                </a:moveTo>
                <a:cubicBezTo>
                  <a:pt x="24" y="166"/>
                  <a:pt x="24" y="166"/>
                  <a:pt x="24" y="166"/>
                </a:cubicBezTo>
                <a:cubicBezTo>
                  <a:pt x="24" y="78"/>
                  <a:pt x="24" y="78"/>
                  <a:pt x="24" y="78"/>
                </a:cubicBezTo>
                <a:cubicBezTo>
                  <a:pt x="152" y="78"/>
                  <a:pt x="152" y="78"/>
                  <a:pt x="152" y="78"/>
                </a:cubicBezTo>
                <a:lnTo>
                  <a:pt x="152" y="166"/>
                </a:lnTo>
                <a:close/>
                <a:moveTo>
                  <a:pt x="168" y="70"/>
                </a:moveTo>
                <a:cubicBezTo>
                  <a:pt x="8" y="70"/>
                  <a:pt x="8" y="70"/>
                  <a:pt x="8" y="70"/>
                </a:cubicBezTo>
                <a:cubicBezTo>
                  <a:pt x="8" y="54"/>
                  <a:pt x="8" y="54"/>
                  <a:pt x="8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70"/>
                </a:lnTo>
                <a:close/>
                <a:moveTo>
                  <a:pt x="69" y="22"/>
                </a:moveTo>
                <a:cubicBezTo>
                  <a:pt x="62" y="18"/>
                  <a:pt x="62" y="18"/>
                  <a:pt x="62" y="18"/>
                </a:cubicBezTo>
                <a:cubicBezTo>
                  <a:pt x="58" y="25"/>
                  <a:pt x="58" y="25"/>
                  <a:pt x="58" y="25"/>
                </a:cubicBezTo>
                <a:cubicBezTo>
                  <a:pt x="65" y="29"/>
                  <a:pt x="65" y="29"/>
                  <a:pt x="65" y="29"/>
                </a:cubicBezTo>
                <a:lnTo>
                  <a:pt x="69" y="22"/>
                </a:lnTo>
                <a:close/>
                <a:moveTo>
                  <a:pt x="61" y="36"/>
                </a:moveTo>
                <a:cubicBezTo>
                  <a:pt x="54" y="32"/>
                  <a:pt x="54" y="32"/>
                  <a:pt x="54" y="32"/>
                </a:cubicBezTo>
                <a:cubicBezTo>
                  <a:pt x="50" y="39"/>
                  <a:pt x="50" y="39"/>
                  <a:pt x="50" y="39"/>
                </a:cubicBezTo>
                <a:cubicBezTo>
                  <a:pt x="57" y="43"/>
                  <a:pt x="57" y="43"/>
                  <a:pt x="57" y="43"/>
                </a:cubicBezTo>
                <a:lnTo>
                  <a:pt x="61" y="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5CD3C341-2532-4F77-9FEE-09C922668F71}"/>
              </a:ext>
            </a:extLst>
          </p:cNvPr>
          <p:cNvSpPr>
            <a:spLocks noEditPoints="1"/>
          </p:cNvSpPr>
          <p:nvPr/>
        </p:nvSpPr>
        <p:spPr bwMode="auto">
          <a:xfrm>
            <a:off x="3973051" y="2502304"/>
            <a:ext cx="279328" cy="511108"/>
          </a:xfrm>
          <a:custGeom>
            <a:avLst/>
            <a:gdLst>
              <a:gd name="T0" fmla="*/ 48 w 96"/>
              <a:gd name="T1" fmla="*/ 164 h 176"/>
              <a:gd name="T2" fmla="*/ 52 w 96"/>
              <a:gd name="T3" fmla="*/ 160 h 176"/>
              <a:gd name="T4" fmla="*/ 48 w 96"/>
              <a:gd name="T5" fmla="*/ 156 h 176"/>
              <a:gd name="T6" fmla="*/ 44 w 96"/>
              <a:gd name="T7" fmla="*/ 160 h 176"/>
              <a:gd name="T8" fmla="*/ 48 w 96"/>
              <a:gd name="T9" fmla="*/ 164 h 176"/>
              <a:gd name="T10" fmla="*/ 80 w 96"/>
              <a:gd name="T11" fmla="*/ 0 h 176"/>
              <a:gd name="T12" fmla="*/ 16 w 96"/>
              <a:gd name="T13" fmla="*/ 0 h 176"/>
              <a:gd name="T14" fmla="*/ 0 w 96"/>
              <a:gd name="T15" fmla="*/ 16 h 176"/>
              <a:gd name="T16" fmla="*/ 0 w 96"/>
              <a:gd name="T17" fmla="*/ 160 h 176"/>
              <a:gd name="T18" fmla="*/ 16 w 96"/>
              <a:gd name="T19" fmla="*/ 176 h 176"/>
              <a:gd name="T20" fmla="*/ 80 w 96"/>
              <a:gd name="T21" fmla="*/ 176 h 176"/>
              <a:gd name="T22" fmla="*/ 96 w 96"/>
              <a:gd name="T23" fmla="*/ 160 h 176"/>
              <a:gd name="T24" fmla="*/ 96 w 96"/>
              <a:gd name="T25" fmla="*/ 16 h 176"/>
              <a:gd name="T26" fmla="*/ 80 w 96"/>
              <a:gd name="T27" fmla="*/ 0 h 176"/>
              <a:gd name="T28" fmla="*/ 88 w 96"/>
              <a:gd name="T29" fmla="*/ 160 h 176"/>
              <a:gd name="T30" fmla="*/ 80 w 96"/>
              <a:gd name="T31" fmla="*/ 168 h 176"/>
              <a:gd name="T32" fmla="*/ 16 w 96"/>
              <a:gd name="T33" fmla="*/ 168 h 176"/>
              <a:gd name="T34" fmla="*/ 8 w 96"/>
              <a:gd name="T35" fmla="*/ 160 h 176"/>
              <a:gd name="T36" fmla="*/ 8 w 96"/>
              <a:gd name="T37" fmla="*/ 152 h 176"/>
              <a:gd name="T38" fmla="*/ 88 w 96"/>
              <a:gd name="T39" fmla="*/ 152 h 176"/>
              <a:gd name="T40" fmla="*/ 88 w 96"/>
              <a:gd name="T41" fmla="*/ 160 h 176"/>
              <a:gd name="T42" fmla="*/ 88 w 96"/>
              <a:gd name="T43" fmla="*/ 144 h 176"/>
              <a:gd name="T44" fmla="*/ 8 w 96"/>
              <a:gd name="T45" fmla="*/ 144 h 176"/>
              <a:gd name="T46" fmla="*/ 8 w 96"/>
              <a:gd name="T47" fmla="*/ 32 h 176"/>
              <a:gd name="T48" fmla="*/ 88 w 96"/>
              <a:gd name="T49" fmla="*/ 32 h 176"/>
              <a:gd name="T50" fmla="*/ 88 w 96"/>
              <a:gd name="T51" fmla="*/ 144 h 176"/>
              <a:gd name="T52" fmla="*/ 88 w 96"/>
              <a:gd name="T53" fmla="*/ 24 h 176"/>
              <a:gd name="T54" fmla="*/ 8 w 96"/>
              <a:gd name="T55" fmla="*/ 24 h 176"/>
              <a:gd name="T56" fmla="*/ 8 w 96"/>
              <a:gd name="T57" fmla="*/ 16 h 176"/>
              <a:gd name="T58" fmla="*/ 16 w 96"/>
              <a:gd name="T59" fmla="*/ 8 h 176"/>
              <a:gd name="T60" fmla="*/ 80 w 96"/>
              <a:gd name="T61" fmla="*/ 8 h 176"/>
              <a:gd name="T62" fmla="*/ 88 w 96"/>
              <a:gd name="T63" fmla="*/ 16 h 176"/>
              <a:gd name="T64" fmla="*/ 88 w 96"/>
              <a:gd name="T65" fmla="*/ 24 h 176"/>
              <a:gd name="T66" fmla="*/ 52 w 96"/>
              <a:gd name="T67" fmla="*/ 12 h 176"/>
              <a:gd name="T68" fmla="*/ 44 w 96"/>
              <a:gd name="T69" fmla="*/ 12 h 176"/>
              <a:gd name="T70" fmla="*/ 40 w 96"/>
              <a:gd name="T71" fmla="*/ 16 h 176"/>
              <a:gd name="T72" fmla="*/ 44 w 96"/>
              <a:gd name="T73" fmla="*/ 20 h 176"/>
              <a:gd name="T74" fmla="*/ 52 w 96"/>
              <a:gd name="T75" fmla="*/ 20 h 176"/>
              <a:gd name="T76" fmla="*/ 56 w 96"/>
              <a:gd name="T77" fmla="*/ 16 h 176"/>
              <a:gd name="T78" fmla="*/ 52 w 96"/>
              <a:gd name="T79" fmla="*/ 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176">
                <a:moveTo>
                  <a:pt x="48" y="164"/>
                </a:moveTo>
                <a:cubicBezTo>
                  <a:pt x="50" y="164"/>
                  <a:pt x="52" y="162"/>
                  <a:pt x="52" y="160"/>
                </a:cubicBezTo>
                <a:cubicBezTo>
                  <a:pt x="52" y="158"/>
                  <a:pt x="50" y="156"/>
                  <a:pt x="48" y="156"/>
                </a:cubicBezTo>
                <a:cubicBezTo>
                  <a:pt x="46" y="156"/>
                  <a:pt x="44" y="158"/>
                  <a:pt x="44" y="160"/>
                </a:cubicBezTo>
                <a:cubicBezTo>
                  <a:pt x="44" y="162"/>
                  <a:pt x="46" y="164"/>
                  <a:pt x="48" y="164"/>
                </a:cubicBezTo>
                <a:moveTo>
                  <a:pt x="8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9" y="176"/>
                  <a:pt x="96" y="169"/>
                  <a:pt x="96" y="160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7"/>
                  <a:pt x="89" y="0"/>
                  <a:pt x="80" y="0"/>
                </a:cubicBezTo>
                <a:moveTo>
                  <a:pt x="88" y="160"/>
                </a:moveTo>
                <a:cubicBezTo>
                  <a:pt x="88" y="164"/>
                  <a:pt x="84" y="168"/>
                  <a:pt x="8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52"/>
                  <a:pt x="8" y="152"/>
                  <a:pt x="8" y="152"/>
                </a:cubicBezTo>
                <a:cubicBezTo>
                  <a:pt x="88" y="152"/>
                  <a:pt x="88" y="152"/>
                  <a:pt x="88" y="152"/>
                </a:cubicBezTo>
                <a:lnTo>
                  <a:pt x="88" y="160"/>
                </a:lnTo>
                <a:close/>
                <a:moveTo>
                  <a:pt x="88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32"/>
                  <a:pt x="8" y="32"/>
                  <a:pt x="8" y="32"/>
                </a:cubicBezTo>
                <a:cubicBezTo>
                  <a:pt x="88" y="32"/>
                  <a:pt x="88" y="32"/>
                  <a:pt x="88" y="32"/>
                </a:cubicBezTo>
                <a:lnTo>
                  <a:pt x="88" y="144"/>
                </a:lnTo>
                <a:close/>
                <a:moveTo>
                  <a:pt x="8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4" y="8"/>
                  <a:pt x="88" y="12"/>
                  <a:pt x="88" y="16"/>
                </a:cubicBezTo>
                <a:lnTo>
                  <a:pt x="88" y="24"/>
                </a:lnTo>
                <a:close/>
                <a:moveTo>
                  <a:pt x="52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2" y="12"/>
                  <a:pt x="40" y="14"/>
                  <a:pt x="40" y="16"/>
                </a:cubicBezTo>
                <a:cubicBezTo>
                  <a:pt x="40" y="18"/>
                  <a:pt x="42" y="20"/>
                  <a:pt x="4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</a:path>
            </a:pathLst>
          </a:custGeom>
          <a:solidFill>
            <a:srgbClr val="E03E1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FB57-9F8D-4E91-8052-BCAFBC1979B8}"/>
              </a:ext>
            </a:extLst>
          </p:cNvPr>
          <p:cNvSpPr/>
          <p:nvPr/>
        </p:nvSpPr>
        <p:spPr>
          <a:xfrm>
            <a:off x="642200" y="5354210"/>
            <a:ext cx="10909720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L’économie c’est un systèmes complexes d’échanges de produits et de services. Elle est souvent considéré comme un processus naturel et à la capacité de se réguler naturellement et de s’ajuster à la situation réelle.</a:t>
            </a:r>
            <a:endParaRPr lang="id-ID" sz="12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29" y="2436028"/>
            <a:ext cx="690582" cy="690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28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animBg="1"/>
      <p:bldP spid="5" grpId="0" animBg="1"/>
      <p:bldP spid="6" grpId="0" animBg="1"/>
      <p:bldP spid="7" grpId="0" animBg="1"/>
      <p:bldP spid="9" grpId="0"/>
      <p:bldP spid="12" grpId="0"/>
      <p:bldP spid="16" grpId="0"/>
      <p:bldP spid="19" grpId="0"/>
      <p:bldP spid="27" grpId="0" animBg="1"/>
      <p:bldP spid="28" grpId="0" animBg="1"/>
      <p:bldP spid="29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FB2F5-A73E-4792-A52E-90828D347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Comment on </a:t>
            </a:r>
            <a:r>
              <a:rPr lang="en-US" dirty="0" err="1" smtClean="0"/>
              <a:t>crée</a:t>
            </a:r>
            <a:r>
              <a:rPr lang="en-US" dirty="0" smtClean="0"/>
              <a:t> de la </a:t>
            </a:r>
            <a:r>
              <a:rPr lang="en-US" dirty="0" err="1" smtClean="0"/>
              <a:t>valeur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143EE-D70A-47A7-A498-BBA192F40D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Et </a:t>
            </a:r>
            <a:r>
              <a:rPr lang="en-US" dirty="0" err="1" smtClean="0"/>
              <a:t>dans</a:t>
            </a:r>
            <a:r>
              <a:rPr lang="en-US" dirty="0" smtClean="0"/>
              <a:t> la crypto-</a:t>
            </a:r>
            <a:r>
              <a:rPr lang="en-US" dirty="0" err="1" smtClean="0"/>
              <a:t>économie</a:t>
            </a:r>
            <a:endParaRPr lang="en-US" dirty="0"/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8A608598-9280-4CAD-A5EB-DC8126B9AAB4}"/>
              </a:ext>
            </a:extLst>
          </p:cNvPr>
          <p:cNvSpPr>
            <a:spLocks/>
          </p:cNvSpPr>
          <p:nvPr/>
        </p:nvSpPr>
        <p:spPr bwMode="auto">
          <a:xfrm rot="5555938">
            <a:off x="3805873" y="3676962"/>
            <a:ext cx="800634" cy="610138"/>
          </a:xfrm>
          <a:custGeom>
            <a:avLst/>
            <a:gdLst/>
            <a:ahLst/>
            <a:cxnLst/>
            <a:rect l="0" t="0" r="r" b="b"/>
            <a:pathLst>
              <a:path w="21563" h="21550">
                <a:moveTo>
                  <a:pt x="19158" y="21550"/>
                </a:moveTo>
                <a:cubicBezTo>
                  <a:pt x="19059" y="21550"/>
                  <a:pt x="18961" y="21485"/>
                  <a:pt x="18892" y="21360"/>
                </a:cubicBezTo>
                <a:cubicBezTo>
                  <a:pt x="18836" y="21259"/>
                  <a:pt x="18809" y="21134"/>
                  <a:pt x="18809" y="21011"/>
                </a:cubicBezTo>
                <a:cubicBezTo>
                  <a:pt x="18809" y="20858"/>
                  <a:pt x="18850" y="20707"/>
                  <a:pt x="18932" y="20600"/>
                </a:cubicBezTo>
                <a:lnTo>
                  <a:pt x="20029" y="19160"/>
                </a:lnTo>
                <a:cubicBezTo>
                  <a:pt x="16275" y="19899"/>
                  <a:pt x="12075" y="18887"/>
                  <a:pt x="8552" y="16342"/>
                </a:cubicBezTo>
                <a:cubicBezTo>
                  <a:pt x="3992" y="13047"/>
                  <a:pt x="958" y="7476"/>
                  <a:pt x="8" y="653"/>
                </a:cubicBezTo>
                <a:cubicBezTo>
                  <a:pt x="-33" y="362"/>
                  <a:pt x="87" y="75"/>
                  <a:pt x="275" y="12"/>
                </a:cubicBezTo>
                <a:cubicBezTo>
                  <a:pt x="464" y="-50"/>
                  <a:pt x="650" y="135"/>
                  <a:pt x="690" y="426"/>
                </a:cubicBezTo>
                <a:cubicBezTo>
                  <a:pt x="1848" y="8738"/>
                  <a:pt x="5765" y="13138"/>
                  <a:pt x="8848" y="15365"/>
                </a:cubicBezTo>
                <a:cubicBezTo>
                  <a:pt x="12353" y="17897"/>
                  <a:pt x="16546" y="18862"/>
                  <a:pt x="20249" y="18025"/>
                </a:cubicBezTo>
                <a:lnTo>
                  <a:pt x="18871" y="16708"/>
                </a:lnTo>
                <a:cubicBezTo>
                  <a:pt x="18707" y="16552"/>
                  <a:pt x="18656" y="16219"/>
                  <a:pt x="18758" y="15966"/>
                </a:cubicBezTo>
                <a:cubicBezTo>
                  <a:pt x="18859" y="15713"/>
                  <a:pt x="19074" y="15635"/>
                  <a:pt x="19239" y="15792"/>
                </a:cubicBezTo>
                <a:lnTo>
                  <a:pt x="21395" y="17853"/>
                </a:lnTo>
                <a:cubicBezTo>
                  <a:pt x="21449" y="17904"/>
                  <a:pt x="21493" y="17976"/>
                  <a:pt x="21524" y="18066"/>
                </a:cubicBezTo>
                <a:cubicBezTo>
                  <a:pt x="21524" y="18066"/>
                  <a:pt x="21524" y="18066"/>
                  <a:pt x="21524" y="18066"/>
                </a:cubicBezTo>
                <a:cubicBezTo>
                  <a:pt x="21524" y="18066"/>
                  <a:pt x="21524" y="18066"/>
                  <a:pt x="21524" y="18067"/>
                </a:cubicBezTo>
                <a:cubicBezTo>
                  <a:pt x="21527" y="18076"/>
                  <a:pt x="21530" y="18085"/>
                  <a:pt x="21532" y="18095"/>
                </a:cubicBezTo>
                <a:cubicBezTo>
                  <a:pt x="21533" y="18095"/>
                  <a:pt x="21533" y="18095"/>
                  <a:pt x="21533" y="18096"/>
                </a:cubicBezTo>
                <a:cubicBezTo>
                  <a:pt x="21558" y="18184"/>
                  <a:pt x="21567" y="18280"/>
                  <a:pt x="21560" y="18372"/>
                </a:cubicBezTo>
                <a:cubicBezTo>
                  <a:pt x="21560" y="18372"/>
                  <a:pt x="21560" y="18372"/>
                  <a:pt x="21560" y="18373"/>
                </a:cubicBezTo>
                <a:cubicBezTo>
                  <a:pt x="21558" y="18402"/>
                  <a:pt x="21555" y="18430"/>
                  <a:pt x="21550" y="18458"/>
                </a:cubicBezTo>
                <a:cubicBezTo>
                  <a:pt x="21549" y="18458"/>
                  <a:pt x="21549" y="18458"/>
                  <a:pt x="21549" y="18458"/>
                </a:cubicBezTo>
                <a:cubicBezTo>
                  <a:pt x="21549" y="18459"/>
                  <a:pt x="21549" y="18459"/>
                  <a:pt x="21549" y="18459"/>
                </a:cubicBezTo>
                <a:cubicBezTo>
                  <a:pt x="21532" y="18557"/>
                  <a:pt x="21496" y="18647"/>
                  <a:pt x="21444" y="18718"/>
                </a:cubicBezTo>
                <a:cubicBezTo>
                  <a:pt x="21443" y="18719"/>
                  <a:pt x="21443" y="18719"/>
                  <a:pt x="21443" y="18719"/>
                </a:cubicBezTo>
                <a:cubicBezTo>
                  <a:pt x="21443" y="18719"/>
                  <a:pt x="21443" y="18720"/>
                  <a:pt x="21442" y="18720"/>
                </a:cubicBezTo>
                <a:cubicBezTo>
                  <a:pt x="21443" y="18721"/>
                  <a:pt x="21442" y="18721"/>
                  <a:pt x="21442" y="18721"/>
                </a:cubicBezTo>
                <a:cubicBezTo>
                  <a:pt x="21442" y="18721"/>
                  <a:pt x="21442" y="18721"/>
                  <a:pt x="21441" y="18722"/>
                </a:cubicBezTo>
                <a:cubicBezTo>
                  <a:pt x="21441" y="18722"/>
                  <a:pt x="21440" y="18723"/>
                  <a:pt x="21440" y="18723"/>
                </a:cubicBezTo>
                <a:cubicBezTo>
                  <a:pt x="21440" y="18724"/>
                  <a:pt x="21440" y="18724"/>
                  <a:pt x="21439" y="18724"/>
                </a:cubicBezTo>
                <a:lnTo>
                  <a:pt x="19384" y="21422"/>
                </a:lnTo>
                <a:cubicBezTo>
                  <a:pt x="19318" y="21508"/>
                  <a:pt x="19238" y="21550"/>
                  <a:pt x="19158" y="21550"/>
                </a:cubicBezTo>
                <a:close/>
                <a:moveTo>
                  <a:pt x="19158" y="21550"/>
                </a:move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AutoShape 1">
            <a:extLst>
              <a:ext uri="{FF2B5EF4-FFF2-40B4-BE49-F238E27FC236}">
                <a16:creationId xmlns:a16="http://schemas.microsoft.com/office/drawing/2014/main" id="{2382F3B6-266B-40D4-AC0A-102D4BC23943}"/>
              </a:ext>
            </a:extLst>
          </p:cNvPr>
          <p:cNvSpPr>
            <a:spLocks/>
          </p:cNvSpPr>
          <p:nvPr/>
        </p:nvSpPr>
        <p:spPr bwMode="auto">
          <a:xfrm rot="12844500" flipH="1">
            <a:off x="7338253" y="2030631"/>
            <a:ext cx="657092" cy="491397"/>
          </a:xfrm>
          <a:custGeom>
            <a:avLst/>
            <a:gdLst/>
            <a:ahLst/>
            <a:cxnLst/>
            <a:rect l="0" t="0" r="r" b="b"/>
            <a:pathLst>
              <a:path w="21563" h="21550">
                <a:moveTo>
                  <a:pt x="19158" y="21550"/>
                </a:moveTo>
                <a:cubicBezTo>
                  <a:pt x="19059" y="21550"/>
                  <a:pt x="18961" y="21485"/>
                  <a:pt x="18892" y="21360"/>
                </a:cubicBezTo>
                <a:cubicBezTo>
                  <a:pt x="18836" y="21259"/>
                  <a:pt x="18809" y="21134"/>
                  <a:pt x="18809" y="21011"/>
                </a:cubicBezTo>
                <a:cubicBezTo>
                  <a:pt x="18809" y="20858"/>
                  <a:pt x="18850" y="20707"/>
                  <a:pt x="18932" y="20600"/>
                </a:cubicBezTo>
                <a:lnTo>
                  <a:pt x="20029" y="19160"/>
                </a:lnTo>
                <a:cubicBezTo>
                  <a:pt x="16275" y="19899"/>
                  <a:pt x="12075" y="18887"/>
                  <a:pt x="8552" y="16342"/>
                </a:cubicBezTo>
                <a:cubicBezTo>
                  <a:pt x="3992" y="13047"/>
                  <a:pt x="958" y="7476"/>
                  <a:pt x="8" y="653"/>
                </a:cubicBezTo>
                <a:cubicBezTo>
                  <a:pt x="-33" y="362"/>
                  <a:pt x="87" y="75"/>
                  <a:pt x="275" y="12"/>
                </a:cubicBezTo>
                <a:cubicBezTo>
                  <a:pt x="464" y="-50"/>
                  <a:pt x="650" y="135"/>
                  <a:pt x="690" y="426"/>
                </a:cubicBezTo>
                <a:cubicBezTo>
                  <a:pt x="1848" y="8738"/>
                  <a:pt x="5765" y="13138"/>
                  <a:pt x="8848" y="15365"/>
                </a:cubicBezTo>
                <a:cubicBezTo>
                  <a:pt x="12353" y="17897"/>
                  <a:pt x="16546" y="18862"/>
                  <a:pt x="20249" y="18025"/>
                </a:cubicBezTo>
                <a:lnTo>
                  <a:pt x="18871" y="16708"/>
                </a:lnTo>
                <a:cubicBezTo>
                  <a:pt x="18707" y="16552"/>
                  <a:pt x="18656" y="16219"/>
                  <a:pt x="18758" y="15966"/>
                </a:cubicBezTo>
                <a:cubicBezTo>
                  <a:pt x="18859" y="15713"/>
                  <a:pt x="19074" y="15635"/>
                  <a:pt x="19239" y="15792"/>
                </a:cubicBezTo>
                <a:lnTo>
                  <a:pt x="21395" y="17853"/>
                </a:lnTo>
                <a:cubicBezTo>
                  <a:pt x="21449" y="17904"/>
                  <a:pt x="21493" y="17976"/>
                  <a:pt x="21524" y="18066"/>
                </a:cubicBezTo>
                <a:cubicBezTo>
                  <a:pt x="21524" y="18066"/>
                  <a:pt x="21524" y="18066"/>
                  <a:pt x="21524" y="18066"/>
                </a:cubicBezTo>
                <a:cubicBezTo>
                  <a:pt x="21524" y="18066"/>
                  <a:pt x="21524" y="18066"/>
                  <a:pt x="21524" y="18067"/>
                </a:cubicBezTo>
                <a:cubicBezTo>
                  <a:pt x="21527" y="18076"/>
                  <a:pt x="21530" y="18085"/>
                  <a:pt x="21532" y="18095"/>
                </a:cubicBezTo>
                <a:cubicBezTo>
                  <a:pt x="21533" y="18095"/>
                  <a:pt x="21533" y="18095"/>
                  <a:pt x="21533" y="18096"/>
                </a:cubicBezTo>
                <a:cubicBezTo>
                  <a:pt x="21558" y="18184"/>
                  <a:pt x="21567" y="18280"/>
                  <a:pt x="21560" y="18372"/>
                </a:cubicBezTo>
                <a:cubicBezTo>
                  <a:pt x="21560" y="18372"/>
                  <a:pt x="21560" y="18372"/>
                  <a:pt x="21560" y="18373"/>
                </a:cubicBezTo>
                <a:cubicBezTo>
                  <a:pt x="21558" y="18402"/>
                  <a:pt x="21555" y="18430"/>
                  <a:pt x="21550" y="18458"/>
                </a:cubicBezTo>
                <a:cubicBezTo>
                  <a:pt x="21549" y="18458"/>
                  <a:pt x="21549" y="18458"/>
                  <a:pt x="21549" y="18458"/>
                </a:cubicBezTo>
                <a:cubicBezTo>
                  <a:pt x="21549" y="18459"/>
                  <a:pt x="21549" y="18459"/>
                  <a:pt x="21549" y="18459"/>
                </a:cubicBezTo>
                <a:cubicBezTo>
                  <a:pt x="21532" y="18557"/>
                  <a:pt x="21496" y="18647"/>
                  <a:pt x="21444" y="18718"/>
                </a:cubicBezTo>
                <a:cubicBezTo>
                  <a:pt x="21443" y="18719"/>
                  <a:pt x="21443" y="18719"/>
                  <a:pt x="21443" y="18719"/>
                </a:cubicBezTo>
                <a:cubicBezTo>
                  <a:pt x="21443" y="18719"/>
                  <a:pt x="21443" y="18720"/>
                  <a:pt x="21442" y="18720"/>
                </a:cubicBezTo>
                <a:cubicBezTo>
                  <a:pt x="21443" y="18721"/>
                  <a:pt x="21442" y="18721"/>
                  <a:pt x="21442" y="18721"/>
                </a:cubicBezTo>
                <a:cubicBezTo>
                  <a:pt x="21442" y="18721"/>
                  <a:pt x="21442" y="18721"/>
                  <a:pt x="21441" y="18722"/>
                </a:cubicBezTo>
                <a:cubicBezTo>
                  <a:pt x="21441" y="18722"/>
                  <a:pt x="21440" y="18723"/>
                  <a:pt x="21440" y="18723"/>
                </a:cubicBezTo>
                <a:cubicBezTo>
                  <a:pt x="21440" y="18724"/>
                  <a:pt x="21440" y="18724"/>
                  <a:pt x="21439" y="18724"/>
                </a:cubicBezTo>
                <a:lnTo>
                  <a:pt x="19384" y="21422"/>
                </a:lnTo>
                <a:cubicBezTo>
                  <a:pt x="19318" y="21508"/>
                  <a:pt x="19238" y="21550"/>
                  <a:pt x="19158" y="21550"/>
                </a:cubicBezTo>
                <a:close/>
                <a:moveTo>
                  <a:pt x="19158" y="21550"/>
                </a:move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3588BD01-AF9E-4028-B56C-D926CDB18328}"/>
              </a:ext>
            </a:extLst>
          </p:cNvPr>
          <p:cNvSpPr>
            <a:spLocks/>
          </p:cNvSpPr>
          <p:nvPr/>
        </p:nvSpPr>
        <p:spPr bwMode="auto">
          <a:xfrm rot="8142708">
            <a:off x="4345546" y="1979412"/>
            <a:ext cx="544131" cy="430522"/>
          </a:xfrm>
          <a:custGeom>
            <a:avLst/>
            <a:gdLst/>
            <a:ahLst/>
            <a:cxnLst/>
            <a:rect l="0" t="0" r="r" b="b"/>
            <a:pathLst>
              <a:path w="21563" h="21550">
                <a:moveTo>
                  <a:pt x="19158" y="21550"/>
                </a:moveTo>
                <a:cubicBezTo>
                  <a:pt x="19059" y="21550"/>
                  <a:pt x="18961" y="21485"/>
                  <a:pt x="18892" y="21360"/>
                </a:cubicBezTo>
                <a:cubicBezTo>
                  <a:pt x="18836" y="21259"/>
                  <a:pt x="18809" y="21134"/>
                  <a:pt x="18809" y="21011"/>
                </a:cubicBezTo>
                <a:cubicBezTo>
                  <a:pt x="18809" y="20858"/>
                  <a:pt x="18850" y="20707"/>
                  <a:pt x="18932" y="20600"/>
                </a:cubicBezTo>
                <a:lnTo>
                  <a:pt x="20029" y="19160"/>
                </a:lnTo>
                <a:cubicBezTo>
                  <a:pt x="16275" y="19899"/>
                  <a:pt x="12075" y="18887"/>
                  <a:pt x="8552" y="16342"/>
                </a:cubicBezTo>
                <a:cubicBezTo>
                  <a:pt x="3992" y="13047"/>
                  <a:pt x="958" y="7476"/>
                  <a:pt x="8" y="653"/>
                </a:cubicBezTo>
                <a:cubicBezTo>
                  <a:pt x="-33" y="362"/>
                  <a:pt x="87" y="75"/>
                  <a:pt x="275" y="12"/>
                </a:cubicBezTo>
                <a:cubicBezTo>
                  <a:pt x="464" y="-50"/>
                  <a:pt x="650" y="135"/>
                  <a:pt x="690" y="426"/>
                </a:cubicBezTo>
                <a:cubicBezTo>
                  <a:pt x="1848" y="8738"/>
                  <a:pt x="5765" y="13138"/>
                  <a:pt x="8848" y="15365"/>
                </a:cubicBezTo>
                <a:cubicBezTo>
                  <a:pt x="12353" y="17897"/>
                  <a:pt x="16546" y="18862"/>
                  <a:pt x="20249" y="18025"/>
                </a:cubicBezTo>
                <a:lnTo>
                  <a:pt x="18871" y="16708"/>
                </a:lnTo>
                <a:cubicBezTo>
                  <a:pt x="18707" y="16552"/>
                  <a:pt x="18656" y="16219"/>
                  <a:pt x="18758" y="15966"/>
                </a:cubicBezTo>
                <a:cubicBezTo>
                  <a:pt x="18859" y="15713"/>
                  <a:pt x="19074" y="15635"/>
                  <a:pt x="19239" y="15792"/>
                </a:cubicBezTo>
                <a:lnTo>
                  <a:pt x="21395" y="17853"/>
                </a:lnTo>
                <a:cubicBezTo>
                  <a:pt x="21449" y="17904"/>
                  <a:pt x="21493" y="17976"/>
                  <a:pt x="21524" y="18066"/>
                </a:cubicBezTo>
                <a:cubicBezTo>
                  <a:pt x="21524" y="18066"/>
                  <a:pt x="21524" y="18066"/>
                  <a:pt x="21524" y="18066"/>
                </a:cubicBezTo>
                <a:cubicBezTo>
                  <a:pt x="21524" y="18066"/>
                  <a:pt x="21524" y="18066"/>
                  <a:pt x="21524" y="18067"/>
                </a:cubicBezTo>
                <a:cubicBezTo>
                  <a:pt x="21527" y="18076"/>
                  <a:pt x="21530" y="18085"/>
                  <a:pt x="21532" y="18095"/>
                </a:cubicBezTo>
                <a:cubicBezTo>
                  <a:pt x="21533" y="18095"/>
                  <a:pt x="21533" y="18095"/>
                  <a:pt x="21533" y="18096"/>
                </a:cubicBezTo>
                <a:cubicBezTo>
                  <a:pt x="21558" y="18184"/>
                  <a:pt x="21567" y="18280"/>
                  <a:pt x="21560" y="18372"/>
                </a:cubicBezTo>
                <a:cubicBezTo>
                  <a:pt x="21560" y="18372"/>
                  <a:pt x="21560" y="18372"/>
                  <a:pt x="21560" y="18373"/>
                </a:cubicBezTo>
                <a:cubicBezTo>
                  <a:pt x="21558" y="18402"/>
                  <a:pt x="21555" y="18430"/>
                  <a:pt x="21550" y="18458"/>
                </a:cubicBezTo>
                <a:cubicBezTo>
                  <a:pt x="21549" y="18458"/>
                  <a:pt x="21549" y="18458"/>
                  <a:pt x="21549" y="18458"/>
                </a:cubicBezTo>
                <a:cubicBezTo>
                  <a:pt x="21549" y="18459"/>
                  <a:pt x="21549" y="18459"/>
                  <a:pt x="21549" y="18459"/>
                </a:cubicBezTo>
                <a:cubicBezTo>
                  <a:pt x="21532" y="18557"/>
                  <a:pt x="21496" y="18647"/>
                  <a:pt x="21444" y="18718"/>
                </a:cubicBezTo>
                <a:cubicBezTo>
                  <a:pt x="21443" y="18719"/>
                  <a:pt x="21443" y="18719"/>
                  <a:pt x="21443" y="18719"/>
                </a:cubicBezTo>
                <a:cubicBezTo>
                  <a:pt x="21443" y="18719"/>
                  <a:pt x="21443" y="18720"/>
                  <a:pt x="21442" y="18720"/>
                </a:cubicBezTo>
                <a:cubicBezTo>
                  <a:pt x="21443" y="18721"/>
                  <a:pt x="21442" y="18721"/>
                  <a:pt x="21442" y="18721"/>
                </a:cubicBezTo>
                <a:cubicBezTo>
                  <a:pt x="21442" y="18721"/>
                  <a:pt x="21442" y="18721"/>
                  <a:pt x="21441" y="18722"/>
                </a:cubicBezTo>
                <a:cubicBezTo>
                  <a:pt x="21441" y="18722"/>
                  <a:pt x="21440" y="18723"/>
                  <a:pt x="21440" y="18723"/>
                </a:cubicBezTo>
                <a:cubicBezTo>
                  <a:pt x="21440" y="18724"/>
                  <a:pt x="21440" y="18724"/>
                  <a:pt x="21439" y="18724"/>
                </a:cubicBezTo>
                <a:lnTo>
                  <a:pt x="19384" y="21422"/>
                </a:lnTo>
                <a:cubicBezTo>
                  <a:pt x="19318" y="21508"/>
                  <a:pt x="19238" y="21550"/>
                  <a:pt x="19158" y="21550"/>
                </a:cubicBezTo>
                <a:close/>
                <a:moveTo>
                  <a:pt x="19158" y="21550"/>
                </a:move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94CCAAC6-4CDA-4B6B-8079-6DF8A0E2CBC4}"/>
              </a:ext>
            </a:extLst>
          </p:cNvPr>
          <p:cNvSpPr>
            <a:spLocks/>
          </p:cNvSpPr>
          <p:nvPr/>
        </p:nvSpPr>
        <p:spPr bwMode="auto">
          <a:xfrm rot="20416530">
            <a:off x="6872038" y="4605317"/>
            <a:ext cx="544131" cy="430522"/>
          </a:xfrm>
          <a:custGeom>
            <a:avLst/>
            <a:gdLst/>
            <a:ahLst/>
            <a:cxnLst/>
            <a:rect l="0" t="0" r="r" b="b"/>
            <a:pathLst>
              <a:path w="21563" h="21550">
                <a:moveTo>
                  <a:pt x="19158" y="21550"/>
                </a:moveTo>
                <a:cubicBezTo>
                  <a:pt x="19059" y="21550"/>
                  <a:pt x="18961" y="21485"/>
                  <a:pt x="18892" y="21360"/>
                </a:cubicBezTo>
                <a:cubicBezTo>
                  <a:pt x="18836" y="21259"/>
                  <a:pt x="18809" y="21134"/>
                  <a:pt x="18809" y="21011"/>
                </a:cubicBezTo>
                <a:cubicBezTo>
                  <a:pt x="18809" y="20858"/>
                  <a:pt x="18850" y="20707"/>
                  <a:pt x="18932" y="20600"/>
                </a:cubicBezTo>
                <a:lnTo>
                  <a:pt x="20029" y="19160"/>
                </a:lnTo>
                <a:cubicBezTo>
                  <a:pt x="16275" y="19899"/>
                  <a:pt x="12075" y="18887"/>
                  <a:pt x="8552" y="16342"/>
                </a:cubicBezTo>
                <a:cubicBezTo>
                  <a:pt x="3992" y="13047"/>
                  <a:pt x="958" y="7476"/>
                  <a:pt x="8" y="653"/>
                </a:cubicBezTo>
                <a:cubicBezTo>
                  <a:pt x="-33" y="362"/>
                  <a:pt x="87" y="75"/>
                  <a:pt x="275" y="12"/>
                </a:cubicBezTo>
                <a:cubicBezTo>
                  <a:pt x="464" y="-50"/>
                  <a:pt x="650" y="135"/>
                  <a:pt x="690" y="426"/>
                </a:cubicBezTo>
                <a:cubicBezTo>
                  <a:pt x="1848" y="8738"/>
                  <a:pt x="5765" y="13138"/>
                  <a:pt x="8848" y="15365"/>
                </a:cubicBezTo>
                <a:cubicBezTo>
                  <a:pt x="12353" y="17897"/>
                  <a:pt x="16546" y="18862"/>
                  <a:pt x="20249" y="18025"/>
                </a:cubicBezTo>
                <a:lnTo>
                  <a:pt x="18871" y="16708"/>
                </a:lnTo>
                <a:cubicBezTo>
                  <a:pt x="18707" y="16552"/>
                  <a:pt x="18656" y="16219"/>
                  <a:pt x="18758" y="15966"/>
                </a:cubicBezTo>
                <a:cubicBezTo>
                  <a:pt x="18859" y="15713"/>
                  <a:pt x="19074" y="15635"/>
                  <a:pt x="19239" y="15792"/>
                </a:cubicBezTo>
                <a:lnTo>
                  <a:pt x="21395" y="17853"/>
                </a:lnTo>
                <a:cubicBezTo>
                  <a:pt x="21449" y="17904"/>
                  <a:pt x="21493" y="17976"/>
                  <a:pt x="21524" y="18066"/>
                </a:cubicBezTo>
                <a:cubicBezTo>
                  <a:pt x="21524" y="18066"/>
                  <a:pt x="21524" y="18066"/>
                  <a:pt x="21524" y="18066"/>
                </a:cubicBezTo>
                <a:cubicBezTo>
                  <a:pt x="21524" y="18066"/>
                  <a:pt x="21524" y="18066"/>
                  <a:pt x="21524" y="18067"/>
                </a:cubicBezTo>
                <a:cubicBezTo>
                  <a:pt x="21527" y="18076"/>
                  <a:pt x="21530" y="18085"/>
                  <a:pt x="21532" y="18095"/>
                </a:cubicBezTo>
                <a:cubicBezTo>
                  <a:pt x="21533" y="18095"/>
                  <a:pt x="21533" y="18095"/>
                  <a:pt x="21533" y="18096"/>
                </a:cubicBezTo>
                <a:cubicBezTo>
                  <a:pt x="21558" y="18184"/>
                  <a:pt x="21567" y="18280"/>
                  <a:pt x="21560" y="18372"/>
                </a:cubicBezTo>
                <a:cubicBezTo>
                  <a:pt x="21560" y="18372"/>
                  <a:pt x="21560" y="18372"/>
                  <a:pt x="21560" y="18373"/>
                </a:cubicBezTo>
                <a:cubicBezTo>
                  <a:pt x="21558" y="18402"/>
                  <a:pt x="21555" y="18430"/>
                  <a:pt x="21550" y="18458"/>
                </a:cubicBezTo>
                <a:cubicBezTo>
                  <a:pt x="21549" y="18458"/>
                  <a:pt x="21549" y="18458"/>
                  <a:pt x="21549" y="18458"/>
                </a:cubicBezTo>
                <a:cubicBezTo>
                  <a:pt x="21549" y="18459"/>
                  <a:pt x="21549" y="18459"/>
                  <a:pt x="21549" y="18459"/>
                </a:cubicBezTo>
                <a:cubicBezTo>
                  <a:pt x="21532" y="18557"/>
                  <a:pt x="21496" y="18647"/>
                  <a:pt x="21444" y="18718"/>
                </a:cubicBezTo>
                <a:cubicBezTo>
                  <a:pt x="21443" y="18719"/>
                  <a:pt x="21443" y="18719"/>
                  <a:pt x="21443" y="18719"/>
                </a:cubicBezTo>
                <a:cubicBezTo>
                  <a:pt x="21443" y="18719"/>
                  <a:pt x="21443" y="18720"/>
                  <a:pt x="21442" y="18720"/>
                </a:cubicBezTo>
                <a:cubicBezTo>
                  <a:pt x="21443" y="18721"/>
                  <a:pt x="21442" y="18721"/>
                  <a:pt x="21442" y="18721"/>
                </a:cubicBezTo>
                <a:cubicBezTo>
                  <a:pt x="21442" y="18721"/>
                  <a:pt x="21442" y="18721"/>
                  <a:pt x="21441" y="18722"/>
                </a:cubicBezTo>
                <a:cubicBezTo>
                  <a:pt x="21441" y="18722"/>
                  <a:pt x="21440" y="18723"/>
                  <a:pt x="21440" y="18723"/>
                </a:cubicBezTo>
                <a:cubicBezTo>
                  <a:pt x="21440" y="18724"/>
                  <a:pt x="21440" y="18724"/>
                  <a:pt x="21439" y="18724"/>
                </a:cubicBezTo>
                <a:lnTo>
                  <a:pt x="19384" y="21422"/>
                </a:lnTo>
                <a:cubicBezTo>
                  <a:pt x="19318" y="21508"/>
                  <a:pt x="19238" y="21550"/>
                  <a:pt x="19158" y="21550"/>
                </a:cubicBezTo>
                <a:close/>
                <a:moveTo>
                  <a:pt x="19158" y="21550"/>
                </a:move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05F6-0D71-4F71-93AF-8C1554580B81}"/>
              </a:ext>
            </a:extLst>
          </p:cNvPr>
          <p:cNvSpPr/>
          <p:nvPr/>
        </p:nvSpPr>
        <p:spPr>
          <a:xfrm flipH="1">
            <a:off x="865437" y="4486956"/>
            <a:ext cx="366365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Pour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créer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cette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valeure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on a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recours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à la prevue de travail.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Sauf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que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c’est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le temps de travail qui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est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porteur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richesse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pas le travail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en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lui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même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.</a:t>
            </a:r>
            <a:endParaRPr lang="en-US" sz="1200" dirty="0">
              <a:solidFill>
                <a:schemeClr val="bg1"/>
              </a:solidFill>
              <a:latin typeface="+mj-lt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2288C-165C-418E-9BFD-8ADF8F29E85C}"/>
              </a:ext>
            </a:extLst>
          </p:cNvPr>
          <p:cNvSpPr/>
          <p:nvPr/>
        </p:nvSpPr>
        <p:spPr>
          <a:xfrm flipH="1">
            <a:off x="438508" y="2478675"/>
            <a:ext cx="338641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Il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n’existe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pas 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réellement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produit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ou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de services à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proprement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parlé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. Car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qui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est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propose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c’est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une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monnaie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. Et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elle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n’est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pas reserve de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valeur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(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d’où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souvent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vient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l’erreur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)</a:t>
            </a:r>
            <a:endParaRPr lang="en-US" sz="1200" dirty="0">
              <a:solidFill>
                <a:schemeClr val="bg1"/>
              </a:solidFill>
              <a:latin typeface="+mj-lt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68F1C0-A1C3-4CEA-B98E-EFF28A9BB131}"/>
              </a:ext>
            </a:extLst>
          </p:cNvPr>
          <p:cNvCxnSpPr/>
          <p:nvPr/>
        </p:nvCxnSpPr>
        <p:spPr>
          <a:xfrm flipH="1">
            <a:off x="567602" y="3457404"/>
            <a:ext cx="3704945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CF01DF6-5708-486A-A150-B5D8E1B96B88}"/>
              </a:ext>
            </a:extLst>
          </p:cNvPr>
          <p:cNvSpPr/>
          <p:nvPr/>
        </p:nvSpPr>
        <p:spPr>
          <a:xfrm>
            <a:off x="8618723" y="2396154"/>
            <a:ext cx="270783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Mais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vu que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l’économie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se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règle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d’elle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même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.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Ces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pics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spéculatives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redescende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facilement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,</a:t>
            </a:r>
            <a:endParaRPr lang="en-US" sz="1200" dirty="0">
              <a:solidFill>
                <a:schemeClr val="bg1"/>
              </a:solidFill>
              <a:latin typeface="+mj-lt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A89526-70AA-4C38-8809-2F1CC182B87C}"/>
              </a:ext>
            </a:extLst>
          </p:cNvPr>
          <p:cNvSpPr/>
          <p:nvPr/>
        </p:nvSpPr>
        <p:spPr>
          <a:xfrm>
            <a:off x="8099236" y="4203682"/>
            <a:ext cx="349469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La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possibilité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de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créer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une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monnaie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à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volonté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fait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en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sorte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qu’il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y un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gonflement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artificial de la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valeur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des crypto-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monnaie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dûe</a:t>
            </a:r>
            <a:r>
              <a:rPr lang="en-US" sz="1200" dirty="0" smtClean="0">
                <a:solidFill>
                  <a:schemeClr val="bg1"/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rPr>
              <a:t> à la hype.</a:t>
            </a:r>
            <a:endParaRPr lang="en-US" sz="1200" dirty="0">
              <a:solidFill>
                <a:schemeClr val="bg1"/>
              </a:solidFill>
              <a:latin typeface="+mj-lt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CAF8EB-422C-4C95-A60C-D9590CA263D8}"/>
              </a:ext>
            </a:extLst>
          </p:cNvPr>
          <p:cNvCxnSpPr/>
          <p:nvPr/>
        </p:nvCxnSpPr>
        <p:spPr>
          <a:xfrm>
            <a:off x="7608335" y="3972985"/>
            <a:ext cx="3704945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34">
            <a:extLst>
              <a:ext uri="{FF2B5EF4-FFF2-40B4-BE49-F238E27FC236}">
                <a16:creationId xmlns:a16="http://schemas.microsoft.com/office/drawing/2014/main" id="{A4E6DCFE-B4DC-4A2B-8093-50F464E63F27}"/>
              </a:ext>
            </a:extLst>
          </p:cNvPr>
          <p:cNvGrpSpPr/>
          <p:nvPr/>
        </p:nvGrpSpPr>
        <p:grpSpPr>
          <a:xfrm>
            <a:off x="4361572" y="2152024"/>
            <a:ext cx="3339548" cy="2437858"/>
            <a:chOff x="6449953" y="2922337"/>
            <a:chExt cx="5311248" cy="3877192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8161E5C8-378A-4CF4-958A-FF7B1FA22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953" y="2922337"/>
              <a:ext cx="4310186" cy="3789379"/>
            </a:xfrm>
            <a:custGeom>
              <a:avLst/>
              <a:gdLst>
                <a:gd name="T0" fmla="*/ 12554 w 14301"/>
                <a:gd name="T1" fmla="*/ 5651 h 12577"/>
                <a:gd name="T2" fmla="*/ 12467 w 14301"/>
                <a:gd name="T3" fmla="*/ 5070 h 12577"/>
                <a:gd name="T4" fmla="*/ 12328 w 14301"/>
                <a:gd name="T5" fmla="*/ 4504 h 12577"/>
                <a:gd name="T6" fmla="*/ 12137 w 14301"/>
                <a:gd name="T7" fmla="*/ 3956 h 12577"/>
                <a:gd name="T8" fmla="*/ 11896 w 14301"/>
                <a:gd name="T9" fmla="*/ 3427 h 12577"/>
                <a:gd name="T10" fmla="*/ 11607 w 14301"/>
                <a:gd name="T11" fmla="*/ 2923 h 12577"/>
                <a:gd name="T12" fmla="*/ 11270 w 14301"/>
                <a:gd name="T13" fmla="*/ 2445 h 12577"/>
                <a:gd name="T14" fmla="*/ 10889 w 14301"/>
                <a:gd name="T15" fmla="*/ 1999 h 12577"/>
                <a:gd name="T16" fmla="*/ 10463 w 14301"/>
                <a:gd name="T17" fmla="*/ 1584 h 12577"/>
                <a:gd name="T18" fmla="*/ 10002 w 14301"/>
                <a:gd name="T19" fmla="*/ 1211 h 12577"/>
                <a:gd name="T20" fmla="*/ 9511 w 14301"/>
                <a:gd name="T21" fmla="*/ 886 h 12577"/>
                <a:gd name="T22" fmla="*/ 8994 w 14301"/>
                <a:gd name="T23" fmla="*/ 609 h 12577"/>
                <a:gd name="T24" fmla="*/ 8455 w 14301"/>
                <a:gd name="T25" fmla="*/ 383 h 12577"/>
                <a:gd name="T26" fmla="*/ 7897 w 14301"/>
                <a:gd name="T27" fmla="*/ 207 h 12577"/>
                <a:gd name="T28" fmla="*/ 7323 w 14301"/>
                <a:gd name="T29" fmla="*/ 85 h 12577"/>
                <a:gd name="T30" fmla="*/ 6737 w 14301"/>
                <a:gd name="T31" fmla="*/ 15 h 12577"/>
                <a:gd name="T32" fmla="*/ 5968 w 14301"/>
                <a:gd name="T33" fmla="*/ 9 h 12577"/>
                <a:gd name="T34" fmla="*/ 4721 w 14301"/>
                <a:gd name="T35" fmla="*/ 199 h 12577"/>
                <a:gd name="T36" fmla="*/ 3566 w 14301"/>
                <a:gd name="T37" fmla="*/ 621 h 12577"/>
                <a:gd name="T38" fmla="*/ 2529 w 14301"/>
                <a:gd name="T39" fmla="*/ 1251 h 12577"/>
                <a:gd name="T40" fmla="*/ 1636 w 14301"/>
                <a:gd name="T41" fmla="*/ 2064 h 12577"/>
                <a:gd name="T42" fmla="*/ 912 w 14301"/>
                <a:gd name="T43" fmla="*/ 3032 h 12577"/>
                <a:gd name="T44" fmla="*/ 382 w 14301"/>
                <a:gd name="T45" fmla="*/ 4131 h 12577"/>
                <a:gd name="T46" fmla="*/ 73 w 14301"/>
                <a:gd name="T47" fmla="*/ 5334 h 12577"/>
                <a:gd name="T48" fmla="*/ 8 w 14301"/>
                <a:gd name="T49" fmla="*/ 6606 h 12577"/>
                <a:gd name="T50" fmla="*/ 189 w 14301"/>
                <a:gd name="T51" fmla="*/ 7824 h 12577"/>
                <a:gd name="T52" fmla="*/ 592 w 14301"/>
                <a:gd name="T53" fmla="*/ 8953 h 12577"/>
                <a:gd name="T54" fmla="*/ 1193 w 14301"/>
                <a:gd name="T55" fmla="*/ 9973 h 12577"/>
                <a:gd name="T56" fmla="*/ 1968 w 14301"/>
                <a:gd name="T57" fmla="*/ 10857 h 12577"/>
                <a:gd name="T58" fmla="*/ 2895 w 14301"/>
                <a:gd name="T59" fmla="*/ 11585 h 12577"/>
                <a:gd name="T60" fmla="*/ 3949 w 14301"/>
                <a:gd name="T61" fmla="*/ 12130 h 12577"/>
                <a:gd name="T62" fmla="*/ 5107 w 14301"/>
                <a:gd name="T63" fmla="*/ 12470 h 12577"/>
                <a:gd name="T64" fmla="*/ 6029 w 14301"/>
                <a:gd name="T65" fmla="*/ 10860 h 12577"/>
                <a:gd name="T66" fmla="*/ 5155 w 14301"/>
                <a:gd name="T67" fmla="*/ 10724 h 12577"/>
                <a:gd name="T68" fmla="*/ 4343 w 14301"/>
                <a:gd name="T69" fmla="*/ 10431 h 12577"/>
                <a:gd name="T70" fmla="*/ 3609 w 14301"/>
                <a:gd name="T71" fmla="*/ 9997 h 12577"/>
                <a:gd name="T72" fmla="*/ 2972 w 14301"/>
                <a:gd name="T73" fmla="*/ 9438 h 12577"/>
                <a:gd name="T74" fmla="*/ 2447 w 14301"/>
                <a:gd name="T75" fmla="*/ 8771 h 12577"/>
                <a:gd name="T76" fmla="*/ 2052 w 14301"/>
                <a:gd name="T77" fmla="*/ 8014 h 12577"/>
                <a:gd name="T78" fmla="*/ 1802 w 14301"/>
                <a:gd name="T79" fmla="*/ 7181 h 12577"/>
                <a:gd name="T80" fmla="*/ 1715 w 14301"/>
                <a:gd name="T81" fmla="*/ 6291 h 12577"/>
                <a:gd name="T82" fmla="*/ 1809 w 14301"/>
                <a:gd name="T83" fmla="*/ 5370 h 12577"/>
                <a:gd name="T84" fmla="*/ 2076 w 14301"/>
                <a:gd name="T85" fmla="*/ 4512 h 12577"/>
                <a:gd name="T86" fmla="*/ 2498 w 14301"/>
                <a:gd name="T87" fmla="*/ 3734 h 12577"/>
                <a:gd name="T88" fmla="*/ 3057 w 14301"/>
                <a:gd name="T89" fmla="*/ 3057 h 12577"/>
                <a:gd name="T90" fmla="*/ 3734 w 14301"/>
                <a:gd name="T91" fmla="*/ 2497 h 12577"/>
                <a:gd name="T92" fmla="*/ 4511 w 14301"/>
                <a:gd name="T93" fmla="*/ 2075 h 12577"/>
                <a:gd name="T94" fmla="*/ 5370 w 14301"/>
                <a:gd name="T95" fmla="*/ 1808 h 12577"/>
                <a:gd name="T96" fmla="*/ 6290 w 14301"/>
                <a:gd name="T97" fmla="*/ 1715 h 12577"/>
                <a:gd name="T98" fmla="*/ 7141 w 14301"/>
                <a:gd name="T99" fmla="*/ 1793 h 12577"/>
                <a:gd name="T100" fmla="*/ 7941 w 14301"/>
                <a:gd name="T101" fmla="*/ 2021 h 12577"/>
                <a:gd name="T102" fmla="*/ 8676 w 14301"/>
                <a:gd name="T103" fmla="*/ 2384 h 12577"/>
                <a:gd name="T104" fmla="*/ 9331 w 14301"/>
                <a:gd name="T105" fmla="*/ 2869 h 12577"/>
                <a:gd name="T106" fmla="*/ 9891 w 14301"/>
                <a:gd name="T107" fmla="*/ 3462 h 12577"/>
                <a:gd name="T108" fmla="*/ 10338 w 14301"/>
                <a:gd name="T109" fmla="*/ 4147 h 12577"/>
                <a:gd name="T110" fmla="*/ 10660 w 14301"/>
                <a:gd name="T111" fmla="*/ 4914 h 12577"/>
                <a:gd name="T112" fmla="*/ 10838 w 14301"/>
                <a:gd name="T113" fmla="*/ 5747 h 12577"/>
                <a:gd name="T114" fmla="*/ 11715 w 14301"/>
                <a:gd name="T115" fmla="*/ 9978 h 12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01" h="12577">
                  <a:moveTo>
                    <a:pt x="12828" y="6039"/>
                  </a:moveTo>
                  <a:lnTo>
                    <a:pt x="12586" y="6039"/>
                  </a:lnTo>
                  <a:lnTo>
                    <a:pt x="12567" y="5798"/>
                  </a:lnTo>
                  <a:lnTo>
                    <a:pt x="12554" y="5651"/>
                  </a:lnTo>
                  <a:lnTo>
                    <a:pt x="12538" y="5505"/>
                  </a:lnTo>
                  <a:lnTo>
                    <a:pt x="12517" y="5359"/>
                  </a:lnTo>
                  <a:lnTo>
                    <a:pt x="12494" y="5215"/>
                  </a:lnTo>
                  <a:lnTo>
                    <a:pt x="12467" y="5070"/>
                  </a:lnTo>
                  <a:lnTo>
                    <a:pt x="12438" y="4928"/>
                  </a:lnTo>
                  <a:lnTo>
                    <a:pt x="12404" y="4786"/>
                  </a:lnTo>
                  <a:lnTo>
                    <a:pt x="12367" y="4645"/>
                  </a:lnTo>
                  <a:lnTo>
                    <a:pt x="12328" y="4504"/>
                  </a:lnTo>
                  <a:lnTo>
                    <a:pt x="12285" y="4365"/>
                  </a:lnTo>
                  <a:lnTo>
                    <a:pt x="12239" y="4227"/>
                  </a:lnTo>
                  <a:lnTo>
                    <a:pt x="12189" y="4091"/>
                  </a:lnTo>
                  <a:lnTo>
                    <a:pt x="12137" y="3956"/>
                  </a:lnTo>
                  <a:lnTo>
                    <a:pt x="12082" y="3821"/>
                  </a:lnTo>
                  <a:lnTo>
                    <a:pt x="12023" y="3689"/>
                  </a:lnTo>
                  <a:lnTo>
                    <a:pt x="11961" y="3557"/>
                  </a:lnTo>
                  <a:lnTo>
                    <a:pt x="11896" y="3427"/>
                  </a:lnTo>
                  <a:lnTo>
                    <a:pt x="11829" y="3299"/>
                  </a:lnTo>
                  <a:lnTo>
                    <a:pt x="11758" y="3172"/>
                  </a:lnTo>
                  <a:lnTo>
                    <a:pt x="11684" y="3047"/>
                  </a:lnTo>
                  <a:lnTo>
                    <a:pt x="11607" y="2923"/>
                  </a:lnTo>
                  <a:lnTo>
                    <a:pt x="11528" y="2801"/>
                  </a:lnTo>
                  <a:lnTo>
                    <a:pt x="11444" y="2681"/>
                  </a:lnTo>
                  <a:lnTo>
                    <a:pt x="11359" y="2562"/>
                  </a:lnTo>
                  <a:lnTo>
                    <a:pt x="11270" y="2445"/>
                  </a:lnTo>
                  <a:lnTo>
                    <a:pt x="11179" y="2331"/>
                  </a:lnTo>
                  <a:lnTo>
                    <a:pt x="11086" y="2218"/>
                  </a:lnTo>
                  <a:lnTo>
                    <a:pt x="10989" y="2107"/>
                  </a:lnTo>
                  <a:lnTo>
                    <a:pt x="10889" y="1999"/>
                  </a:lnTo>
                  <a:lnTo>
                    <a:pt x="10787" y="1891"/>
                  </a:lnTo>
                  <a:lnTo>
                    <a:pt x="10682" y="1787"/>
                  </a:lnTo>
                  <a:lnTo>
                    <a:pt x="10574" y="1685"/>
                  </a:lnTo>
                  <a:lnTo>
                    <a:pt x="10463" y="1584"/>
                  </a:lnTo>
                  <a:lnTo>
                    <a:pt x="10351" y="1487"/>
                  </a:lnTo>
                  <a:lnTo>
                    <a:pt x="10236" y="1392"/>
                  </a:lnTo>
                  <a:lnTo>
                    <a:pt x="10120" y="1300"/>
                  </a:lnTo>
                  <a:lnTo>
                    <a:pt x="10002" y="1211"/>
                  </a:lnTo>
                  <a:lnTo>
                    <a:pt x="9881" y="1125"/>
                  </a:lnTo>
                  <a:lnTo>
                    <a:pt x="9759" y="1043"/>
                  </a:lnTo>
                  <a:lnTo>
                    <a:pt x="9636" y="963"/>
                  </a:lnTo>
                  <a:lnTo>
                    <a:pt x="9511" y="886"/>
                  </a:lnTo>
                  <a:lnTo>
                    <a:pt x="9384" y="812"/>
                  </a:lnTo>
                  <a:lnTo>
                    <a:pt x="9255" y="742"/>
                  </a:lnTo>
                  <a:lnTo>
                    <a:pt x="9125" y="675"/>
                  </a:lnTo>
                  <a:lnTo>
                    <a:pt x="8994" y="609"/>
                  </a:lnTo>
                  <a:lnTo>
                    <a:pt x="8861" y="549"/>
                  </a:lnTo>
                  <a:lnTo>
                    <a:pt x="8726" y="490"/>
                  </a:lnTo>
                  <a:lnTo>
                    <a:pt x="8592" y="434"/>
                  </a:lnTo>
                  <a:lnTo>
                    <a:pt x="8455" y="383"/>
                  </a:lnTo>
                  <a:lnTo>
                    <a:pt x="8317" y="335"/>
                  </a:lnTo>
                  <a:lnTo>
                    <a:pt x="8178" y="289"/>
                  </a:lnTo>
                  <a:lnTo>
                    <a:pt x="8038" y="247"/>
                  </a:lnTo>
                  <a:lnTo>
                    <a:pt x="7897" y="207"/>
                  </a:lnTo>
                  <a:lnTo>
                    <a:pt x="7754" y="172"/>
                  </a:lnTo>
                  <a:lnTo>
                    <a:pt x="7612" y="139"/>
                  </a:lnTo>
                  <a:lnTo>
                    <a:pt x="7468" y="111"/>
                  </a:lnTo>
                  <a:lnTo>
                    <a:pt x="7323" y="85"/>
                  </a:lnTo>
                  <a:lnTo>
                    <a:pt x="7178" y="62"/>
                  </a:lnTo>
                  <a:lnTo>
                    <a:pt x="7031" y="43"/>
                  </a:lnTo>
                  <a:lnTo>
                    <a:pt x="6884" y="28"/>
                  </a:lnTo>
                  <a:lnTo>
                    <a:pt x="6737" y="15"/>
                  </a:lnTo>
                  <a:lnTo>
                    <a:pt x="6589" y="7"/>
                  </a:lnTo>
                  <a:lnTo>
                    <a:pt x="6440" y="2"/>
                  </a:lnTo>
                  <a:lnTo>
                    <a:pt x="6290" y="0"/>
                  </a:lnTo>
                  <a:lnTo>
                    <a:pt x="5968" y="9"/>
                  </a:lnTo>
                  <a:lnTo>
                    <a:pt x="5648" y="33"/>
                  </a:lnTo>
                  <a:lnTo>
                    <a:pt x="5334" y="73"/>
                  </a:lnTo>
                  <a:lnTo>
                    <a:pt x="5025" y="128"/>
                  </a:lnTo>
                  <a:lnTo>
                    <a:pt x="4721" y="199"/>
                  </a:lnTo>
                  <a:lnTo>
                    <a:pt x="4422" y="283"/>
                  </a:lnTo>
                  <a:lnTo>
                    <a:pt x="4130" y="382"/>
                  </a:lnTo>
                  <a:lnTo>
                    <a:pt x="3844" y="495"/>
                  </a:lnTo>
                  <a:lnTo>
                    <a:pt x="3566" y="621"/>
                  </a:lnTo>
                  <a:lnTo>
                    <a:pt x="3294" y="760"/>
                  </a:lnTo>
                  <a:lnTo>
                    <a:pt x="3032" y="912"/>
                  </a:lnTo>
                  <a:lnTo>
                    <a:pt x="2776" y="1076"/>
                  </a:lnTo>
                  <a:lnTo>
                    <a:pt x="2529" y="1251"/>
                  </a:lnTo>
                  <a:lnTo>
                    <a:pt x="2292" y="1438"/>
                  </a:lnTo>
                  <a:lnTo>
                    <a:pt x="2063" y="1637"/>
                  </a:lnTo>
                  <a:lnTo>
                    <a:pt x="1844" y="1844"/>
                  </a:lnTo>
                  <a:lnTo>
                    <a:pt x="1636" y="2064"/>
                  </a:lnTo>
                  <a:lnTo>
                    <a:pt x="1438" y="2292"/>
                  </a:lnTo>
                  <a:lnTo>
                    <a:pt x="1251" y="2530"/>
                  </a:lnTo>
                  <a:lnTo>
                    <a:pt x="1075" y="2776"/>
                  </a:lnTo>
                  <a:lnTo>
                    <a:pt x="912" y="3032"/>
                  </a:lnTo>
                  <a:lnTo>
                    <a:pt x="760" y="3294"/>
                  </a:lnTo>
                  <a:lnTo>
                    <a:pt x="621" y="3566"/>
                  </a:lnTo>
                  <a:lnTo>
                    <a:pt x="495" y="3845"/>
                  </a:lnTo>
                  <a:lnTo>
                    <a:pt x="382" y="4131"/>
                  </a:lnTo>
                  <a:lnTo>
                    <a:pt x="283" y="4423"/>
                  </a:lnTo>
                  <a:lnTo>
                    <a:pt x="199" y="4721"/>
                  </a:lnTo>
                  <a:lnTo>
                    <a:pt x="128" y="5025"/>
                  </a:lnTo>
                  <a:lnTo>
                    <a:pt x="73" y="5334"/>
                  </a:lnTo>
                  <a:lnTo>
                    <a:pt x="33" y="5649"/>
                  </a:lnTo>
                  <a:lnTo>
                    <a:pt x="9" y="5967"/>
                  </a:lnTo>
                  <a:lnTo>
                    <a:pt x="0" y="6291"/>
                  </a:lnTo>
                  <a:lnTo>
                    <a:pt x="8" y="6606"/>
                  </a:lnTo>
                  <a:lnTo>
                    <a:pt x="30" y="6918"/>
                  </a:lnTo>
                  <a:lnTo>
                    <a:pt x="70" y="7224"/>
                  </a:lnTo>
                  <a:lnTo>
                    <a:pt x="122" y="7526"/>
                  </a:lnTo>
                  <a:lnTo>
                    <a:pt x="189" y="7824"/>
                  </a:lnTo>
                  <a:lnTo>
                    <a:pt x="269" y="8115"/>
                  </a:lnTo>
                  <a:lnTo>
                    <a:pt x="364" y="8401"/>
                  </a:lnTo>
                  <a:lnTo>
                    <a:pt x="471" y="8681"/>
                  </a:lnTo>
                  <a:lnTo>
                    <a:pt x="592" y="8953"/>
                  </a:lnTo>
                  <a:lnTo>
                    <a:pt x="724" y="9220"/>
                  </a:lnTo>
                  <a:lnTo>
                    <a:pt x="869" y="9478"/>
                  </a:lnTo>
                  <a:lnTo>
                    <a:pt x="1025" y="9730"/>
                  </a:lnTo>
                  <a:lnTo>
                    <a:pt x="1193" y="9973"/>
                  </a:lnTo>
                  <a:lnTo>
                    <a:pt x="1371" y="10208"/>
                  </a:lnTo>
                  <a:lnTo>
                    <a:pt x="1560" y="10434"/>
                  </a:lnTo>
                  <a:lnTo>
                    <a:pt x="1760" y="10650"/>
                  </a:lnTo>
                  <a:lnTo>
                    <a:pt x="1968" y="10857"/>
                  </a:lnTo>
                  <a:lnTo>
                    <a:pt x="2186" y="11055"/>
                  </a:lnTo>
                  <a:lnTo>
                    <a:pt x="2415" y="11242"/>
                  </a:lnTo>
                  <a:lnTo>
                    <a:pt x="2650" y="11419"/>
                  </a:lnTo>
                  <a:lnTo>
                    <a:pt x="2895" y="11585"/>
                  </a:lnTo>
                  <a:lnTo>
                    <a:pt x="3148" y="11739"/>
                  </a:lnTo>
                  <a:lnTo>
                    <a:pt x="3407" y="11882"/>
                  </a:lnTo>
                  <a:lnTo>
                    <a:pt x="3675" y="12012"/>
                  </a:lnTo>
                  <a:lnTo>
                    <a:pt x="3949" y="12130"/>
                  </a:lnTo>
                  <a:lnTo>
                    <a:pt x="4230" y="12236"/>
                  </a:lnTo>
                  <a:lnTo>
                    <a:pt x="4516" y="12327"/>
                  </a:lnTo>
                  <a:lnTo>
                    <a:pt x="4810" y="12405"/>
                  </a:lnTo>
                  <a:lnTo>
                    <a:pt x="5107" y="12470"/>
                  </a:lnTo>
                  <a:lnTo>
                    <a:pt x="5410" y="12520"/>
                  </a:lnTo>
                  <a:lnTo>
                    <a:pt x="5718" y="12556"/>
                  </a:lnTo>
                  <a:lnTo>
                    <a:pt x="6029" y="12577"/>
                  </a:lnTo>
                  <a:lnTo>
                    <a:pt x="6029" y="10860"/>
                  </a:lnTo>
                  <a:lnTo>
                    <a:pt x="5806" y="10841"/>
                  </a:lnTo>
                  <a:lnTo>
                    <a:pt x="5585" y="10813"/>
                  </a:lnTo>
                  <a:lnTo>
                    <a:pt x="5368" y="10774"/>
                  </a:lnTo>
                  <a:lnTo>
                    <a:pt x="5155" y="10724"/>
                  </a:lnTo>
                  <a:lnTo>
                    <a:pt x="4945" y="10665"/>
                  </a:lnTo>
                  <a:lnTo>
                    <a:pt x="4739" y="10597"/>
                  </a:lnTo>
                  <a:lnTo>
                    <a:pt x="4538" y="10519"/>
                  </a:lnTo>
                  <a:lnTo>
                    <a:pt x="4343" y="10431"/>
                  </a:lnTo>
                  <a:lnTo>
                    <a:pt x="4150" y="10335"/>
                  </a:lnTo>
                  <a:lnTo>
                    <a:pt x="3965" y="10231"/>
                  </a:lnTo>
                  <a:lnTo>
                    <a:pt x="3784" y="10118"/>
                  </a:lnTo>
                  <a:lnTo>
                    <a:pt x="3609" y="9997"/>
                  </a:lnTo>
                  <a:lnTo>
                    <a:pt x="3440" y="9868"/>
                  </a:lnTo>
                  <a:lnTo>
                    <a:pt x="3277" y="9732"/>
                  </a:lnTo>
                  <a:lnTo>
                    <a:pt x="3121" y="9589"/>
                  </a:lnTo>
                  <a:lnTo>
                    <a:pt x="2972" y="9438"/>
                  </a:lnTo>
                  <a:lnTo>
                    <a:pt x="2830" y="9280"/>
                  </a:lnTo>
                  <a:lnTo>
                    <a:pt x="2694" y="9117"/>
                  </a:lnTo>
                  <a:lnTo>
                    <a:pt x="2567" y="8947"/>
                  </a:lnTo>
                  <a:lnTo>
                    <a:pt x="2447" y="8771"/>
                  </a:lnTo>
                  <a:lnTo>
                    <a:pt x="2335" y="8590"/>
                  </a:lnTo>
                  <a:lnTo>
                    <a:pt x="2232" y="8403"/>
                  </a:lnTo>
                  <a:lnTo>
                    <a:pt x="2138" y="8210"/>
                  </a:lnTo>
                  <a:lnTo>
                    <a:pt x="2052" y="8014"/>
                  </a:lnTo>
                  <a:lnTo>
                    <a:pt x="1975" y="7812"/>
                  </a:lnTo>
                  <a:lnTo>
                    <a:pt x="1907" y="7605"/>
                  </a:lnTo>
                  <a:lnTo>
                    <a:pt x="1850" y="7396"/>
                  </a:lnTo>
                  <a:lnTo>
                    <a:pt x="1802" y="7181"/>
                  </a:lnTo>
                  <a:lnTo>
                    <a:pt x="1764" y="6964"/>
                  </a:lnTo>
                  <a:lnTo>
                    <a:pt x="1737" y="6742"/>
                  </a:lnTo>
                  <a:lnTo>
                    <a:pt x="1721" y="6518"/>
                  </a:lnTo>
                  <a:lnTo>
                    <a:pt x="1715" y="6291"/>
                  </a:lnTo>
                  <a:lnTo>
                    <a:pt x="1722" y="6057"/>
                  </a:lnTo>
                  <a:lnTo>
                    <a:pt x="1739" y="5824"/>
                  </a:lnTo>
                  <a:lnTo>
                    <a:pt x="1768" y="5595"/>
                  </a:lnTo>
                  <a:lnTo>
                    <a:pt x="1809" y="5370"/>
                  </a:lnTo>
                  <a:lnTo>
                    <a:pt x="1860" y="5148"/>
                  </a:lnTo>
                  <a:lnTo>
                    <a:pt x="1921" y="4932"/>
                  </a:lnTo>
                  <a:lnTo>
                    <a:pt x="1993" y="4719"/>
                  </a:lnTo>
                  <a:lnTo>
                    <a:pt x="2076" y="4512"/>
                  </a:lnTo>
                  <a:lnTo>
                    <a:pt x="2167" y="4309"/>
                  </a:lnTo>
                  <a:lnTo>
                    <a:pt x="2268" y="4111"/>
                  </a:lnTo>
                  <a:lnTo>
                    <a:pt x="2379" y="3920"/>
                  </a:lnTo>
                  <a:lnTo>
                    <a:pt x="2498" y="3734"/>
                  </a:lnTo>
                  <a:lnTo>
                    <a:pt x="2625" y="3555"/>
                  </a:lnTo>
                  <a:lnTo>
                    <a:pt x="2761" y="3382"/>
                  </a:lnTo>
                  <a:lnTo>
                    <a:pt x="2906" y="3216"/>
                  </a:lnTo>
                  <a:lnTo>
                    <a:pt x="3057" y="3057"/>
                  </a:lnTo>
                  <a:lnTo>
                    <a:pt x="3216" y="2906"/>
                  </a:lnTo>
                  <a:lnTo>
                    <a:pt x="3382" y="2761"/>
                  </a:lnTo>
                  <a:lnTo>
                    <a:pt x="3555" y="2625"/>
                  </a:lnTo>
                  <a:lnTo>
                    <a:pt x="3734" y="2497"/>
                  </a:lnTo>
                  <a:lnTo>
                    <a:pt x="3920" y="2379"/>
                  </a:lnTo>
                  <a:lnTo>
                    <a:pt x="4111" y="2268"/>
                  </a:lnTo>
                  <a:lnTo>
                    <a:pt x="4309" y="2167"/>
                  </a:lnTo>
                  <a:lnTo>
                    <a:pt x="4511" y="2075"/>
                  </a:lnTo>
                  <a:lnTo>
                    <a:pt x="4719" y="1993"/>
                  </a:lnTo>
                  <a:lnTo>
                    <a:pt x="4931" y="1921"/>
                  </a:lnTo>
                  <a:lnTo>
                    <a:pt x="5149" y="1860"/>
                  </a:lnTo>
                  <a:lnTo>
                    <a:pt x="5370" y="1808"/>
                  </a:lnTo>
                  <a:lnTo>
                    <a:pt x="5595" y="1767"/>
                  </a:lnTo>
                  <a:lnTo>
                    <a:pt x="5823" y="1739"/>
                  </a:lnTo>
                  <a:lnTo>
                    <a:pt x="6055" y="1721"/>
                  </a:lnTo>
                  <a:lnTo>
                    <a:pt x="6290" y="1715"/>
                  </a:lnTo>
                  <a:lnTo>
                    <a:pt x="6507" y="1719"/>
                  </a:lnTo>
                  <a:lnTo>
                    <a:pt x="6721" y="1735"/>
                  </a:lnTo>
                  <a:lnTo>
                    <a:pt x="6932" y="1760"/>
                  </a:lnTo>
                  <a:lnTo>
                    <a:pt x="7141" y="1793"/>
                  </a:lnTo>
                  <a:lnTo>
                    <a:pt x="7346" y="1838"/>
                  </a:lnTo>
                  <a:lnTo>
                    <a:pt x="7548" y="1890"/>
                  </a:lnTo>
                  <a:lnTo>
                    <a:pt x="7747" y="1952"/>
                  </a:lnTo>
                  <a:lnTo>
                    <a:pt x="7941" y="2021"/>
                  </a:lnTo>
                  <a:lnTo>
                    <a:pt x="8131" y="2101"/>
                  </a:lnTo>
                  <a:lnTo>
                    <a:pt x="8318" y="2188"/>
                  </a:lnTo>
                  <a:lnTo>
                    <a:pt x="8499" y="2282"/>
                  </a:lnTo>
                  <a:lnTo>
                    <a:pt x="8676" y="2384"/>
                  </a:lnTo>
                  <a:lnTo>
                    <a:pt x="8848" y="2495"/>
                  </a:lnTo>
                  <a:lnTo>
                    <a:pt x="9015" y="2612"/>
                  </a:lnTo>
                  <a:lnTo>
                    <a:pt x="9176" y="2737"/>
                  </a:lnTo>
                  <a:lnTo>
                    <a:pt x="9331" y="2869"/>
                  </a:lnTo>
                  <a:lnTo>
                    <a:pt x="9481" y="3008"/>
                  </a:lnTo>
                  <a:lnTo>
                    <a:pt x="9624" y="3152"/>
                  </a:lnTo>
                  <a:lnTo>
                    <a:pt x="9760" y="3304"/>
                  </a:lnTo>
                  <a:lnTo>
                    <a:pt x="9891" y="3462"/>
                  </a:lnTo>
                  <a:lnTo>
                    <a:pt x="10014" y="3625"/>
                  </a:lnTo>
                  <a:lnTo>
                    <a:pt x="10130" y="3793"/>
                  </a:lnTo>
                  <a:lnTo>
                    <a:pt x="10237" y="3968"/>
                  </a:lnTo>
                  <a:lnTo>
                    <a:pt x="10338" y="4147"/>
                  </a:lnTo>
                  <a:lnTo>
                    <a:pt x="10432" y="4332"/>
                  </a:lnTo>
                  <a:lnTo>
                    <a:pt x="10515" y="4522"/>
                  </a:lnTo>
                  <a:lnTo>
                    <a:pt x="10591" y="4716"/>
                  </a:lnTo>
                  <a:lnTo>
                    <a:pt x="10660" y="4914"/>
                  </a:lnTo>
                  <a:lnTo>
                    <a:pt x="10718" y="5117"/>
                  </a:lnTo>
                  <a:lnTo>
                    <a:pt x="10767" y="5323"/>
                  </a:lnTo>
                  <a:lnTo>
                    <a:pt x="10808" y="5534"/>
                  </a:lnTo>
                  <a:lnTo>
                    <a:pt x="10838" y="5747"/>
                  </a:lnTo>
                  <a:lnTo>
                    <a:pt x="10873" y="6039"/>
                  </a:lnTo>
                  <a:lnTo>
                    <a:pt x="10578" y="6039"/>
                  </a:lnTo>
                  <a:lnTo>
                    <a:pt x="8757" y="6039"/>
                  </a:lnTo>
                  <a:lnTo>
                    <a:pt x="11715" y="9978"/>
                  </a:lnTo>
                  <a:lnTo>
                    <a:pt x="14301" y="6039"/>
                  </a:lnTo>
                  <a:lnTo>
                    <a:pt x="12828" y="60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0951" tIns="30475" rIns="60951" bIns="30475" numCol="1" anchor="t" anchorCtr="0" compatLnSpc="1">
              <a:prstTxWarp prst="textNoShape">
                <a:avLst/>
              </a:prstTxWarp>
            </a:bodyPr>
            <a:lstStyle/>
            <a:p>
              <a:endParaRPr lang="ru-RU" sz="120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E16BB18-6CF9-404E-843F-2A8B686BC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015" y="3010150"/>
              <a:ext cx="4310186" cy="3789379"/>
            </a:xfrm>
            <a:custGeom>
              <a:avLst/>
              <a:gdLst>
                <a:gd name="T0" fmla="*/ 8716 w 14301"/>
                <a:gd name="T1" fmla="*/ 1764 h 12577"/>
                <a:gd name="T2" fmla="*/ 9562 w 14301"/>
                <a:gd name="T3" fmla="*/ 1980 h 12577"/>
                <a:gd name="T4" fmla="*/ 10336 w 14301"/>
                <a:gd name="T5" fmla="*/ 2346 h 12577"/>
                <a:gd name="T6" fmla="*/ 11024 w 14301"/>
                <a:gd name="T7" fmla="*/ 2845 h 12577"/>
                <a:gd name="T8" fmla="*/ 11607 w 14301"/>
                <a:gd name="T9" fmla="*/ 3460 h 12577"/>
                <a:gd name="T10" fmla="*/ 12069 w 14301"/>
                <a:gd name="T11" fmla="*/ 4174 h 12577"/>
                <a:gd name="T12" fmla="*/ 12394 w 14301"/>
                <a:gd name="T13" fmla="*/ 4972 h 12577"/>
                <a:gd name="T14" fmla="*/ 12564 w 14301"/>
                <a:gd name="T15" fmla="*/ 5835 h 12577"/>
                <a:gd name="T16" fmla="*/ 12562 w 14301"/>
                <a:gd name="T17" fmla="*/ 6753 h 12577"/>
                <a:gd name="T18" fmla="*/ 12380 w 14301"/>
                <a:gd name="T19" fmla="*/ 7646 h 12577"/>
                <a:gd name="T20" fmla="*/ 12033 w 14301"/>
                <a:gd name="T21" fmla="*/ 8466 h 12577"/>
                <a:gd name="T22" fmla="*/ 11540 w 14301"/>
                <a:gd name="T23" fmla="*/ 9196 h 12577"/>
                <a:gd name="T24" fmla="*/ 10919 w 14301"/>
                <a:gd name="T25" fmla="*/ 9816 h 12577"/>
                <a:gd name="T26" fmla="*/ 10190 w 14301"/>
                <a:gd name="T27" fmla="*/ 10309 h 12577"/>
                <a:gd name="T28" fmla="*/ 9370 w 14301"/>
                <a:gd name="T29" fmla="*/ 10657 h 12577"/>
                <a:gd name="T30" fmla="*/ 8478 w 14301"/>
                <a:gd name="T31" fmla="*/ 10838 h 12577"/>
                <a:gd name="T32" fmla="*/ 7580 w 14301"/>
                <a:gd name="T33" fmla="*/ 10842 h 12577"/>
                <a:gd name="T34" fmla="*/ 6753 w 14301"/>
                <a:gd name="T35" fmla="*/ 10687 h 12577"/>
                <a:gd name="T36" fmla="*/ 5983 w 14301"/>
                <a:gd name="T37" fmla="*/ 10389 h 12577"/>
                <a:gd name="T38" fmla="*/ 5286 w 14301"/>
                <a:gd name="T39" fmla="*/ 9965 h 12577"/>
                <a:gd name="T40" fmla="*/ 4676 w 14301"/>
                <a:gd name="T41" fmla="*/ 9425 h 12577"/>
                <a:gd name="T42" fmla="*/ 4171 w 14301"/>
                <a:gd name="T43" fmla="*/ 8784 h 12577"/>
                <a:gd name="T44" fmla="*/ 3786 w 14301"/>
                <a:gd name="T45" fmla="*/ 8055 h 12577"/>
                <a:gd name="T46" fmla="*/ 3534 w 14301"/>
                <a:gd name="T47" fmla="*/ 7254 h 12577"/>
                <a:gd name="T48" fmla="*/ 3722 w 14301"/>
                <a:gd name="T49" fmla="*/ 6538 h 12577"/>
                <a:gd name="T50" fmla="*/ 1473 w 14301"/>
                <a:gd name="T51" fmla="*/ 6538 h 12577"/>
                <a:gd name="T52" fmla="*/ 1763 w 14301"/>
                <a:gd name="T53" fmla="*/ 7072 h 12577"/>
                <a:gd name="T54" fmla="*/ 1863 w 14301"/>
                <a:gd name="T55" fmla="*/ 7649 h 12577"/>
                <a:gd name="T56" fmla="*/ 2016 w 14301"/>
                <a:gd name="T57" fmla="*/ 8212 h 12577"/>
                <a:gd name="T58" fmla="*/ 2219 w 14301"/>
                <a:gd name="T59" fmla="*/ 8756 h 12577"/>
                <a:gd name="T60" fmla="*/ 2472 w 14301"/>
                <a:gd name="T61" fmla="*/ 9278 h 12577"/>
                <a:gd name="T62" fmla="*/ 2773 w 14301"/>
                <a:gd name="T63" fmla="*/ 9776 h 12577"/>
                <a:gd name="T64" fmla="*/ 3121 w 14301"/>
                <a:gd name="T65" fmla="*/ 10246 h 12577"/>
                <a:gd name="T66" fmla="*/ 3514 w 14301"/>
                <a:gd name="T67" fmla="*/ 10686 h 12577"/>
                <a:gd name="T68" fmla="*/ 3950 w 14301"/>
                <a:gd name="T69" fmla="*/ 11090 h 12577"/>
                <a:gd name="T70" fmla="*/ 4420 w 14301"/>
                <a:gd name="T71" fmla="*/ 11452 h 12577"/>
                <a:gd name="T72" fmla="*/ 4917 w 14301"/>
                <a:gd name="T73" fmla="*/ 11765 h 12577"/>
                <a:gd name="T74" fmla="*/ 5440 w 14301"/>
                <a:gd name="T75" fmla="*/ 12028 h 12577"/>
                <a:gd name="T76" fmla="*/ 5984 w 14301"/>
                <a:gd name="T77" fmla="*/ 12242 h 12577"/>
                <a:gd name="T78" fmla="*/ 6547 w 14301"/>
                <a:gd name="T79" fmla="*/ 12405 h 12577"/>
                <a:gd name="T80" fmla="*/ 7123 w 14301"/>
                <a:gd name="T81" fmla="*/ 12515 h 12577"/>
                <a:gd name="T82" fmla="*/ 7712 w 14301"/>
                <a:gd name="T83" fmla="*/ 12570 h 12577"/>
                <a:gd name="T84" fmla="*/ 8653 w 14301"/>
                <a:gd name="T85" fmla="*/ 12544 h 12577"/>
                <a:gd name="T86" fmla="*/ 9879 w 14301"/>
                <a:gd name="T87" fmla="*/ 12294 h 12577"/>
                <a:gd name="T88" fmla="*/ 11007 w 14301"/>
                <a:gd name="T89" fmla="*/ 11817 h 12577"/>
                <a:gd name="T90" fmla="*/ 12009 w 14301"/>
                <a:gd name="T91" fmla="*/ 11139 h 12577"/>
                <a:gd name="T92" fmla="*/ 12863 w 14301"/>
                <a:gd name="T93" fmla="*/ 10285 h 12577"/>
                <a:gd name="T94" fmla="*/ 13541 w 14301"/>
                <a:gd name="T95" fmla="*/ 9283 h 12577"/>
                <a:gd name="T96" fmla="*/ 14018 w 14301"/>
                <a:gd name="T97" fmla="*/ 8154 h 12577"/>
                <a:gd name="T98" fmla="*/ 14268 w 14301"/>
                <a:gd name="T99" fmla="*/ 6928 h 12577"/>
                <a:gd name="T100" fmla="*/ 14270 w 14301"/>
                <a:gd name="T101" fmla="*/ 5659 h 12577"/>
                <a:gd name="T102" fmla="*/ 14032 w 14301"/>
                <a:gd name="T103" fmla="*/ 4462 h 12577"/>
                <a:gd name="T104" fmla="*/ 13577 w 14301"/>
                <a:gd name="T105" fmla="*/ 3357 h 12577"/>
                <a:gd name="T106" fmla="*/ 12930 w 14301"/>
                <a:gd name="T107" fmla="*/ 2369 h 12577"/>
                <a:gd name="T108" fmla="*/ 12115 w 14301"/>
                <a:gd name="T109" fmla="*/ 1522 h 12577"/>
                <a:gd name="T110" fmla="*/ 11153 w 14301"/>
                <a:gd name="T111" fmla="*/ 838 h 12577"/>
                <a:gd name="T112" fmla="*/ 10071 w 14301"/>
                <a:gd name="T113" fmla="*/ 342 h 12577"/>
                <a:gd name="T114" fmla="*/ 8891 w 14301"/>
                <a:gd name="T115" fmla="*/ 57 h 12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01" h="12577">
                  <a:moveTo>
                    <a:pt x="8272" y="0"/>
                  </a:moveTo>
                  <a:lnTo>
                    <a:pt x="8272" y="1717"/>
                  </a:lnTo>
                  <a:lnTo>
                    <a:pt x="8495" y="1736"/>
                  </a:lnTo>
                  <a:lnTo>
                    <a:pt x="8716" y="1764"/>
                  </a:lnTo>
                  <a:lnTo>
                    <a:pt x="8933" y="1803"/>
                  </a:lnTo>
                  <a:lnTo>
                    <a:pt x="9146" y="1853"/>
                  </a:lnTo>
                  <a:lnTo>
                    <a:pt x="9356" y="1912"/>
                  </a:lnTo>
                  <a:lnTo>
                    <a:pt x="9562" y="1980"/>
                  </a:lnTo>
                  <a:lnTo>
                    <a:pt x="9763" y="2058"/>
                  </a:lnTo>
                  <a:lnTo>
                    <a:pt x="9958" y="2146"/>
                  </a:lnTo>
                  <a:lnTo>
                    <a:pt x="10151" y="2242"/>
                  </a:lnTo>
                  <a:lnTo>
                    <a:pt x="10336" y="2346"/>
                  </a:lnTo>
                  <a:lnTo>
                    <a:pt x="10517" y="2459"/>
                  </a:lnTo>
                  <a:lnTo>
                    <a:pt x="10692" y="2580"/>
                  </a:lnTo>
                  <a:lnTo>
                    <a:pt x="10861" y="2709"/>
                  </a:lnTo>
                  <a:lnTo>
                    <a:pt x="11024" y="2845"/>
                  </a:lnTo>
                  <a:lnTo>
                    <a:pt x="11180" y="2988"/>
                  </a:lnTo>
                  <a:lnTo>
                    <a:pt x="11329" y="3139"/>
                  </a:lnTo>
                  <a:lnTo>
                    <a:pt x="11471" y="3297"/>
                  </a:lnTo>
                  <a:lnTo>
                    <a:pt x="11607" y="3460"/>
                  </a:lnTo>
                  <a:lnTo>
                    <a:pt x="11734" y="3630"/>
                  </a:lnTo>
                  <a:lnTo>
                    <a:pt x="11854" y="3806"/>
                  </a:lnTo>
                  <a:lnTo>
                    <a:pt x="11966" y="3987"/>
                  </a:lnTo>
                  <a:lnTo>
                    <a:pt x="12069" y="4174"/>
                  </a:lnTo>
                  <a:lnTo>
                    <a:pt x="12163" y="4367"/>
                  </a:lnTo>
                  <a:lnTo>
                    <a:pt x="12249" y="4563"/>
                  </a:lnTo>
                  <a:lnTo>
                    <a:pt x="12326" y="4765"/>
                  </a:lnTo>
                  <a:lnTo>
                    <a:pt x="12394" y="4972"/>
                  </a:lnTo>
                  <a:lnTo>
                    <a:pt x="12451" y="5182"/>
                  </a:lnTo>
                  <a:lnTo>
                    <a:pt x="12499" y="5396"/>
                  </a:lnTo>
                  <a:lnTo>
                    <a:pt x="12536" y="5613"/>
                  </a:lnTo>
                  <a:lnTo>
                    <a:pt x="12564" y="5835"/>
                  </a:lnTo>
                  <a:lnTo>
                    <a:pt x="12580" y="6059"/>
                  </a:lnTo>
                  <a:lnTo>
                    <a:pt x="12586" y="6286"/>
                  </a:lnTo>
                  <a:lnTo>
                    <a:pt x="12579" y="6522"/>
                  </a:lnTo>
                  <a:lnTo>
                    <a:pt x="12562" y="6753"/>
                  </a:lnTo>
                  <a:lnTo>
                    <a:pt x="12533" y="6982"/>
                  </a:lnTo>
                  <a:lnTo>
                    <a:pt x="12492" y="7207"/>
                  </a:lnTo>
                  <a:lnTo>
                    <a:pt x="12441" y="7429"/>
                  </a:lnTo>
                  <a:lnTo>
                    <a:pt x="12380" y="7646"/>
                  </a:lnTo>
                  <a:lnTo>
                    <a:pt x="12308" y="7858"/>
                  </a:lnTo>
                  <a:lnTo>
                    <a:pt x="12225" y="8065"/>
                  </a:lnTo>
                  <a:lnTo>
                    <a:pt x="12134" y="8268"/>
                  </a:lnTo>
                  <a:lnTo>
                    <a:pt x="12033" y="8466"/>
                  </a:lnTo>
                  <a:lnTo>
                    <a:pt x="11922" y="8657"/>
                  </a:lnTo>
                  <a:lnTo>
                    <a:pt x="11803" y="8843"/>
                  </a:lnTo>
                  <a:lnTo>
                    <a:pt x="11676" y="9022"/>
                  </a:lnTo>
                  <a:lnTo>
                    <a:pt x="11540" y="9196"/>
                  </a:lnTo>
                  <a:lnTo>
                    <a:pt x="11395" y="9361"/>
                  </a:lnTo>
                  <a:lnTo>
                    <a:pt x="11244" y="9520"/>
                  </a:lnTo>
                  <a:lnTo>
                    <a:pt x="11085" y="9671"/>
                  </a:lnTo>
                  <a:lnTo>
                    <a:pt x="10919" y="9816"/>
                  </a:lnTo>
                  <a:lnTo>
                    <a:pt x="10746" y="9952"/>
                  </a:lnTo>
                  <a:lnTo>
                    <a:pt x="10567" y="10080"/>
                  </a:lnTo>
                  <a:lnTo>
                    <a:pt x="10381" y="10198"/>
                  </a:lnTo>
                  <a:lnTo>
                    <a:pt x="10190" y="10309"/>
                  </a:lnTo>
                  <a:lnTo>
                    <a:pt x="9992" y="10410"/>
                  </a:lnTo>
                  <a:lnTo>
                    <a:pt x="9789" y="10502"/>
                  </a:lnTo>
                  <a:lnTo>
                    <a:pt x="9582" y="10584"/>
                  </a:lnTo>
                  <a:lnTo>
                    <a:pt x="9370" y="10657"/>
                  </a:lnTo>
                  <a:lnTo>
                    <a:pt x="9152" y="10717"/>
                  </a:lnTo>
                  <a:lnTo>
                    <a:pt x="8931" y="10770"/>
                  </a:lnTo>
                  <a:lnTo>
                    <a:pt x="8706" y="10810"/>
                  </a:lnTo>
                  <a:lnTo>
                    <a:pt x="8478" y="10838"/>
                  </a:lnTo>
                  <a:lnTo>
                    <a:pt x="8246" y="10856"/>
                  </a:lnTo>
                  <a:lnTo>
                    <a:pt x="8010" y="10862"/>
                  </a:lnTo>
                  <a:lnTo>
                    <a:pt x="7794" y="10858"/>
                  </a:lnTo>
                  <a:lnTo>
                    <a:pt x="7580" y="10842"/>
                  </a:lnTo>
                  <a:lnTo>
                    <a:pt x="7369" y="10817"/>
                  </a:lnTo>
                  <a:lnTo>
                    <a:pt x="7160" y="10784"/>
                  </a:lnTo>
                  <a:lnTo>
                    <a:pt x="6955" y="10739"/>
                  </a:lnTo>
                  <a:lnTo>
                    <a:pt x="6753" y="10687"/>
                  </a:lnTo>
                  <a:lnTo>
                    <a:pt x="6554" y="10625"/>
                  </a:lnTo>
                  <a:lnTo>
                    <a:pt x="6360" y="10556"/>
                  </a:lnTo>
                  <a:lnTo>
                    <a:pt x="6169" y="10476"/>
                  </a:lnTo>
                  <a:lnTo>
                    <a:pt x="5983" y="10389"/>
                  </a:lnTo>
                  <a:lnTo>
                    <a:pt x="5802" y="10295"/>
                  </a:lnTo>
                  <a:lnTo>
                    <a:pt x="5625" y="10193"/>
                  </a:lnTo>
                  <a:lnTo>
                    <a:pt x="5453" y="10082"/>
                  </a:lnTo>
                  <a:lnTo>
                    <a:pt x="5286" y="9965"/>
                  </a:lnTo>
                  <a:lnTo>
                    <a:pt x="5125" y="9840"/>
                  </a:lnTo>
                  <a:lnTo>
                    <a:pt x="4970" y="9708"/>
                  </a:lnTo>
                  <a:lnTo>
                    <a:pt x="4820" y="9569"/>
                  </a:lnTo>
                  <a:lnTo>
                    <a:pt x="4676" y="9425"/>
                  </a:lnTo>
                  <a:lnTo>
                    <a:pt x="4541" y="9273"/>
                  </a:lnTo>
                  <a:lnTo>
                    <a:pt x="4410" y="9115"/>
                  </a:lnTo>
                  <a:lnTo>
                    <a:pt x="4287" y="8952"/>
                  </a:lnTo>
                  <a:lnTo>
                    <a:pt x="4171" y="8784"/>
                  </a:lnTo>
                  <a:lnTo>
                    <a:pt x="4063" y="8609"/>
                  </a:lnTo>
                  <a:lnTo>
                    <a:pt x="3963" y="8430"/>
                  </a:lnTo>
                  <a:lnTo>
                    <a:pt x="3869" y="8245"/>
                  </a:lnTo>
                  <a:lnTo>
                    <a:pt x="3786" y="8055"/>
                  </a:lnTo>
                  <a:lnTo>
                    <a:pt x="3708" y="7862"/>
                  </a:lnTo>
                  <a:lnTo>
                    <a:pt x="3641" y="7663"/>
                  </a:lnTo>
                  <a:lnTo>
                    <a:pt x="3583" y="7460"/>
                  </a:lnTo>
                  <a:lnTo>
                    <a:pt x="3534" y="7254"/>
                  </a:lnTo>
                  <a:lnTo>
                    <a:pt x="3493" y="7044"/>
                  </a:lnTo>
                  <a:lnTo>
                    <a:pt x="3463" y="6830"/>
                  </a:lnTo>
                  <a:lnTo>
                    <a:pt x="3428" y="6538"/>
                  </a:lnTo>
                  <a:lnTo>
                    <a:pt x="3722" y="6538"/>
                  </a:lnTo>
                  <a:lnTo>
                    <a:pt x="5544" y="6538"/>
                  </a:lnTo>
                  <a:lnTo>
                    <a:pt x="2585" y="2599"/>
                  </a:lnTo>
                  <a:lnTo>
                    <a:pt x="0" y="6538"/>
                  </a:lnTo>
                  <a:lnTo>
                    <a:pt x="1473" y="6538"/>
                  </a:lnTo>
                  <a:lnTo>
                    <a:pt x="1715" y="6538"/>
                  </a:lnTo>
                  <a:lnTo>
                    <a:pt x="1734" y="6779"/>
                  </a:lnTo>
                  <a:lnTo>
                    <a:pt x="1747" y="6926"/>
                  </a:lnTo>
                  <a:lnTo>
                    <a:pt x="1763" y="7072"/>
                  </a:lnTo>
                  <a:lnTo>
                    <a:pt x="1784" y="7218"/>
                  </a:lnTo>
                  <a:lnTo>
                    <a:pt x="1807" y="7362"/>
                  </a:lnTo>
                  <a:lnTo>
                    <a:pt x="1834" y="7507"/>
                  </a:lnTo>
                  <a:lnTo>
                    <a:pt x="1863" y="7649"/>
                  </a:lnTo>
                  <a:lnTo>
                    <a:pt x="1897" y="7791"/>
                  </a:lnTo>
                  <a:lnTo>
                    <a:pt x="1933" y="7932"/>
                  </a:lnTo>
                  <a:lnTo>
                    <a:pt x="1973" y="8073"/>
                  </a:lnTo>
                  <a:lnTo>
                    <a:pt x="2016" y="8212"/>
                  </a:lnTo>
                  <a:lnTo>
                    <a:pt x="2062" y="8350"/>
                  </a:lnTo>
                  <a:lnTo>
                    <a:pt x="2111" y="8486"/>
                  </a:lnTo>
                  <a:lnTo>
                    <a:pt x="2164" y="8622"/>
                  </a:lnTo>
                  <a:lnTo>
                    <a:pt x="2219" y="8756"/>
                  </a:lnTo>
                  <a:lnTo>
                    <a:pt x="2278" y="8888"/>
                  </a:lnTo>
                  <a:lnTo>
                    <a:pt x="2340" y="9020"/>
                  </a:lnTo>
                  <a:lnTo>
                    <a:pt x="2405" y="9150"/>
                  </a:lnTo>
                  <a:lnTo>
                    <a:pt x="2472" y="9278"/>
                  </a:lnTo>
                  <a:lnTo>
                    <a:pt x="2543" y="9405"/>
                  </a:lnTo>
                  <a:lnTo>
                    <a:pt x="2617" y="9530"/>
                  </a:lnTo>
                  <a:lnTo>
                    <a:pt x="2694" y="9654"/>
                  </a:lnTo>
                  <a:lnTo>
                    <a:pt x="2773" y="9776"/>
                  </a:lnTo>
                  <a:lnTo>
                    <a:pt x="2856" y="9896"/>
                  </a:lnTo>
                  <a:lnTo>
                    <a:pt x="2942" y="10015"/>
                  </a:lnTo>
                  <a:lnTo>
                    <a:pt x="3030" y="10132"/>
                  </a:lnTo>
                  <a:lnTo>
                    <a:pt x="3121" y="10246"/>
                  </a:lnTo>
                  <a:lnTo>
                    <a:pt x="3215" y="10359"/>
                  </a:lnTo>
                  <a:lnTo>
                    <a:pt x="3312" y="10470"/>
                  </a:lnTo>
                  <a:lnTo>
                    <a:pt x="3412" y="10578"/>
                  </a:lnTo>
                  <a:lnTo>
                    <a:pt x="3514" y="10686"/>
                  </a:lnTo>
                  <a:lnTo>
                    <a:pt x="3618" y="10790"/>
                  </a:lnTo>
                  <a:lnTo>
                    <a:pt x="3727" y="10892"/>
                  </a:lnTo>
                  <a:lnTo>
                    <a:pt x="3838" y="10993"/>
                  </a:lnTo>
                  <a:lnTo>
                    <a:pt x="3950" y="11090"/>
                  </a:lnTo>
                  <a:lnTo>
                    <a:pt x="4065" y="11186"/>
                  </a:lnTo>
                  <a:lnTo>
                    <a:pt x="4181" y="11277"/>
                  </a:lnTo>
                  <a:lnTo>
                    <a:pt x="4299" y="11366"/>
                  </a:lnTo>
                  <a:lnTo>
                    <a:pt x="4420" y="11452"/>
                  </a:lnTo>
                  <a:lnTo>
                    <a:pt x="4542" y="11534"/>
                  </a:lnTo>
                  <a:lnTo>
                    <a:pt x="4665" y="11614"/>
                  </a:lnTo>
                  <a:lnTo>
                    <a:pt x="4790" y="11691"/>
                  </a:lnTo>
                  <a:lnTo>
                    <a:pt x="4917" y="11765"/>
                  </a:lnTo>
                  <a:lnTo>
                    <a:pt x="5046" y="11835"/>
                  </a:lnTo>
                  <a:lnTo>
                    <a:pt x="5176" y="11902"/>
                  </a:lnTo>
                  <a:lnTo>
                    <a:pt x="5307" y="11968"/>
                  </a:lnTo>
                  <a:lnTo>
                    <a:pt x="5440" y="12028"/>
                  </a:lnTo>
                  <a:lnTo>
                    <a:pt x="5575" y="12087"/>
                  </a:lnTo>
                  <a:lnTo>
                    <a:pt x="5709" y="12143"/>
                  </a:lnTo>
                  <a:lnTo>
                    <a:pt x="5846" y="12194"/>
                  </a:lnTo>
                  <a:lnTo>
                    <a:pt x="5984" y="12242"/>
                  </a:lnTo>
                  <a:lnTo>
                    <a:pt x="6123" y="12288"/>
                  </a:lnTo>
                  <a:lnTo>
                    <a:pt x="6263" y="12330"/>
                  </a:lnTo>
                  <a:lnTo>
                    <a:pt x="6404" y="12370"/>
                  </a:lnTo>
                  <a:lnTo>
                    <a:pt x="6547" y="12405"/>
                  </a:lnTo>
                  <a:lnTo>
                    <a:pt x="6689" y="12438"/>
                  </a:lnTo>
                  <a:lnTo>
                    <a:pt x="6833" y="12466"/>
                  </a:lnTo>
                  <a:lnTo>
                    <a:pt x="6978" y="12492"/>
                  </a:lnTo>
                  <a:lnTo>
                    <a:pt x="7123" y="12515"/>
                  </a:lnTo>
                  <a:lnTo>
                    <a:pt x="7270" y="12534"/>
                  </a:lnTo>
                  <a:lnTo>
                    <a:pt x="7417" y="12549"/>
                  </a:lnTo>
                  <a:lnTo>
                    <a:pt x="7564" y="12562"/>
                  </a:lnTo>
                  <a:lnTo>
                    <a:pt x="7712" y="12570"/>
                  </a:lnTo>
                  <a:lnTo>
                    <a:pt x="7861" y="12575"/>
                  </a:lnTo>
                  <a:lnTo>
                    <a:pt x="8010" y="12577"/>
                  </a:lnTo>
                  <a:lnTo>
                    <a:pt x="8333" y="12568"/>
                  </a:lnTo>
                  <a:lnTo>
                    <a:pt x="8653" y="12544"/>
                  </a:lnTo>
                  <a:lnTo>
                    <a:pt x="8967" y="12504"/>
                  </a:lnTo>
                  <a:lnTo>
                    <a:pt x="9276" y="12449"/>
                  </a:lnTo>
                  <a:lnTo>
                    <a:pt x="9580" y="12378"/>
                  </a:lnTo>
                  <a:lnTo>
                    <a:pt x="9879" y="12294"/>
                  </a:lnTo>
                  <a:lnTo>
                    <a:pt x="10171" y="12195"/>
                  </a:lnTo>
                  <a:lnTo>
                    <a:pt x="10457" y="12082"/>
                  </a:lnTo>
                  <a:lnTo>
                    <a:pt x="10735" y="11956"/>
                  </a:lnTo>
                  <a:lnTo>
                    <a:pt x="11007" y="11817"/>
                  </a:lnTo>
                  <a:lnTo>
                    <a:pt x="11269" y="11665"/>
                  </a:lnTo>
                  <a:lnTo>
                    <a:pt x="11525" y="11501"/>
                  </a:lnTo>
                  <a:lnTo>
                    <a:pt x="11771" y="11326"/>
                  </a:lnTo>
                  <a:lnTo>
                    <a:pt x="12009" y="11139"/>
                  </a:lnTo>
                  <a:lnTo>
                    <a:pt x="12237" y="10941"/>
                  </a:lnTo>
                  <a:lnTo>
                    <a:pt x="12457" y="10733"/>
                  </a:lnTo>
                  <a:lnTo>
                    <a:pt x="12665" y="10513"/>
                  </a:lnTo>
                  <a:lnTo>
                    <a:pt x="12863" y="10285"/>
                  </a:lnTo>
                  <a:lnTo>
                    <a:pt x="13050" y="10047"/>
                  </a:lnTo>
                  <a:lnTo>
                    <a:pt x="13225" y="9801"/>
                  </a:lnTo>
                  <a:lnTo>
                    <a:pt x="13389" y="9545"/>
                  </a:lnTo>
                  <a:lnTo>
                    <a:pt x="13541" y="9283"/>
                  </a:lnTo>
                  <a:lnTo>
                    <a:pt x="13680" y="9011"/>
                  </a:lnTo>
                  <a:lnTo>
                    <a:pt x="13806" y="8732"/>
                  </a:lnTo>
                  <a:lnTo>
                    <a:pt x="13919" y="8446"/>
                  </a:lnTo>
                  <a:lnTo>
                    <a:pt x="14018" y="8154"/>
                  </a:lnTo>
                  <a:lnTo>
                    <a:pt x="14102" y="7856"/>
                  </a:lnTo>
                  <a:lnTo>
                    <a:pt x="14173" y="7552"/>
                  </a:lnTo>
                  <a:lnTo>
                    <a:pt x="14228" y="7243"/>
                  </a:lnTo>
                  <a:lnTo>
                    <a:pt x="14268" y="6928"/>
                  </a:lnTo>
                  <a:lnTo>
                    <a:pt x="14292" y="6610"/>
                  </a:lnTo>
                  <a:lnTo>
                    <a:pt x="14301" y="6286"/>
                  </a:lnTo>
                  <a:lnTo>
                    <a:pt x="14293" y="5971"/>
                  </a:lnTo>
                  <a:lnTo>
                    <a:pt x="14270" y="5659"/>
                  </a:lnTo>
                  <a:lnTo>
                    <a:pt x="14231" y="5353"/>
                  </a:lnTo>
                  <a:lnTo>
                    <a:pt x="14179" y="5051"/>
                  </a:lnTo>
                  <a:lnTo>
                    <a:pt x="14112" y="4753"/>
                  </a:lnTo>
                  <a:lnTo>
                    <a:pt x="14032" y="4462"/>
                  </a:lnTo>
                  <a:lnTo>
                    <a:pt x="13937" y="4176"/>
                  </a:lnTo>
                  <a:lnTo>
                    <a:pt x="13830" y="3896"/>
                  </a:lnTo>
                  <a:lnTo>
                    <a:pt x="13709" y="3624"/>
                  </a:lnTo>
                  <a:lnTo>
                    <a:pt x="13577" y="3357"/>
                  </a:lnTo>
                  <a:lnTo>
                    <a:pt x="13432" y="3099"/>
                  </a:lnTo>
                  <a:lnTo>
                    <a:pt x="13276" y="2847"/>
                  </a:lnTo>
                  <a:lnTo>
                    <a:pt x="13108" y="2605"/>
                  </a:lnTo>
                  <a:lnTo>
                    <a:pt x="12930" y="2369"/>
                  </a:lnTo>
                  <a:lnTo>
                    <a:pt x="12741" y="2143"/>
                  </a:lnTo>
                  <a:lnTo>
                    <a:pt x="12541" y="1927"/>
                  </a:lnTo>
                  <a:lnTo>
                    <a:pt x="12333" y="1720"/>
                  </a:lnTo>
                  <a:lnTo>
                    <a:pt x="12115" y="1522"/>
                  </a:lnTo>
                  <a:lnTo>
                    <a:pt x="11886" y="1335"/>
                  </a:lnTo>
                  <a:lnTo>
                    <a:pt x="11651" y="1158"/>
                  </a:lnTo>
                  <a:lnTo>
                    <a:pt x="11406" y="993"/>
                  </a:lnTo>
                  <a:lnTo>
                    <a:pt x="11153" y="838"/>
                  </a:lnTo>
                  <a:lnTo>
                    <a:pt x="10894" y="695"/>
                  </a:lnTo>
                  <a:lnTo>
                    <a:pt x="10626" y="565"/>
                  </a:lnTo>
                  <a:lnTo>
                    <a:pt x="10352" y="447"/>
                  </a:lnTo>
                  <a:lnTo>
                    <a:pt x="10071" y="342"/>
                  </a:lnTo>
                  <a:lnTo>
                    <a:pt x="9785" y="250"/>
                  </a:lnTo>
                  <a:lnTo>
                    <a:pt x="9491" y="172"/>
                  </a:lnTo>
                  <a:lnTo>
                    <a:pt x="9194" y="107"/>
                  </a:lnTo>
                  <a:lnTo>
                    <a:pt x="8891" y="57"/>
                  </a:lnTo>
                  <a:lnTo>
                    <a:pt x="8583" y="21"/>
                  </a:lnTo>
                  <a:lnTo>
                    <a:pt x="8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0951" tIns="30475" rIns="60951" bIns="30475" numCol="1" anchor="t" anchorCtr="0" compatLnSpc="1">
              <a:prstTxWarp prst="textNoShape">
                <a:avLst/>
              </a:prstTxWarp>
            </a:bodyPr>
            <a:lstStyle/>
            <a:p>
              <a:endParaRPr lang="ru-RU" sz="1200" dirty="0"/>
            </a:p>
          </p:txBody>
        </p:sp>
      </p:grpSp>
      <p:sp>
        <p:nvSpPr>
          <p:cNvPr id="27" name="Freeform 34">
            <a:extLst>
              <a:ext uri="{FF2B5EF4-FFF2-40B4-BE49-F238E27FC236}">
                <a16:creationId xmlns:a16="http://schemas.microsoft.com/office/drawing/2014/main" id="{3F916B47-6A05-49F7-929D-D75D8AAEC032}"/>
              </a:ext>
            </a:extLst>
          </p:cNvPr>
          <p:cNvSpPr>
            <a:spLocks noEditPoints="1"/>
          </p:cNvSpPr>
          <p:nvPr/>
        </p:nvSpPr>
        <p:spPr bwMode="auto">
          <a:xfrm>
            <a:off x="7441729" y="4203682"/>
            <a:ext cx="565219" cy="513655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rgbClr val="37CD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ECE819D5-033D-4059-B453-520381D181B8}"/>
              </a:ext>
            </a:extLst>
          </p:cNvPr>
          <p:cNvSpPr>
            <a:spLocks noEditPoints="1"/>
          </p:cNvSpPr>
          <p:nvPr/>
        </p:nvSpPr>
        <p:spPr bwMode="auto">
          <a:xfrm>
            <a:off x="4718738" y="4588902"/>
            <a:ext cx="519122" cy="513655"/>
          </a:xfrm>
          <a:custGeom>
            <a:avLst/>
            <a:gdLst>
              <a:gd name="T0" fmla="*/ 112 w 176"/>
              <a:gd name="T1" fmla="*/ 118 h 174"/>
              <a:gd name="T2" fmla="*/ 120 w 176"/>
              <a:gd name="T3" fmla="*/ 102 h 174"/>
              <a:gd name="T4" fmla="*/ 64 w 176"/>
              <a:gd name="T5" fmla="*/ 94 h 174"/>
              <a:gd name="T6" fmla="*/ 56 w 176"/>
              <a:gd name="T7" fmla="*/ 110 h 174"/>
              <a:gd name="T8" fmla="*/ 64 w 176"/>
              <a:gd name="T9" fmla="*/ 102 h 174"/>
              <a:gd name="T10" fmla="*/ 112 w 176"/>
              <a:gd name="T11" fmla="*/ 110 h 174"/>
              <a:gd name="T12" fmla="*/ 64 w 176"/>
              <a:gd name="T13" fmla="*/ 102 h 174"/>
              <a:gd name="T14" fmla="*/ 152 w 176"/>
              <a:gd name="T15" fmla="*/ 46 h 174"/>
              <a:gd name="T16" fmla="*/ 128 w 176"/>
              <a:gd name="T17" fmla="*/ 17 h 174"/>
              <a:gd name="T18" fmla="*/ 70 w 176"/>
              <a:gd name="T19" fmla="*/ 4 h 174"/>
              <a:gd name="T20" fmla="*/ 28 w 176"/>
              <a:gd name="T21" fmla="*/ 46 h 174"/>
              <a:gd name="T22" fmla="*/ 0 w 176"/>
              <a:gd name="T23" fmla="*/ 54 h 174"/>
              <a:gd name="T24" fmla="*/ 8 w 176"/>
              <a:gd name="T25" fmla="*/ 78 h 174"/>
              <a:gd name="T26" fmla="*/ 16 w 176"/>
              <a:gd name="T27" fmla="*/ 166 h 174"/>
              <a:gd name="T28" fmla="*/ 152 w 176"/>
              <a:gd name="T29" fmla="*/ 174 h 174"/>
              <a:gd name="T30" fmla="*/ 160 w 176"/>
              <a:gd name="T31" fmla="*/ 78 h 174"/>
              <a:gd name="T32" fmla="*/ 176 w 176"/>
              <a:gd name="T33" fmla="*/ 70 h 174"/>
              <a:gd name="T34" fmla="*/ 168 w 176"/>
              <a:gd name="T35" fmla="*/ 46 h 174"/>
              <a:gd name="T36" fmla="*/ 140 w 176"/>
              <a:gd name="T37" fmla="*/ 30 h 174"/>
              <a:gd name="T38" fmla="*/ 143 w 176"/>
              <a:gd name="T39" fmla="*/ 46 h 174"/>
              <a:gd name="T40" fmla="*/ 134 w 176"/>
              <a:gd name="T41" fmla="*/ 40 h 174"/>
              <a:gd name="T42" fmla="*/ 124 w 176"/>
              <a:gd name="T43" fmla="*/ 34 h 174"/>
              <a:gd name="T44" fmla="*/ 115 w 176"/>
              <a:gd name="T45" fmla="*/ 30 h 174"/>
              <a:gd name="T46" fmla="*/ 130 w 176"/>
              <a:gd name="T47" fmla="*/ 24 h 174"/>
              <a:gd name="T48" fmla="*/ 74 w 176"/>
              <a:gd name="T49" fmla="*/ 46 h 174"/>
              <a:gd name="T50" fmla="*/ 127 w 176"/>
              <a:gd name="T51" fmla="*/ 46 h 174"/>
              <a:gd name="T52" fmla="*/ 66 w 176"/>
              <a:gd name="T53" fmla="*/ 11 h 174"/>
              <a:gd name="T54" fmla="*/ 65 w 176"/>
              <a:gd name="T55" fmla="*/ 46 h 174"/>
              <a:gd name="T56" fmla="*/ 46 w 176"/>
              <a:gd name="T57" fmla="*/ 46 h 174"/>
              <a:gd name="T58" fmla="*/ 37 w 176"/>
              <a:gd name="T59" fmla="*/ 46 h 174"/>
              <a:gd name="T60" fmla="*/ 152 w 176"/>
              <a:gd name="T61" fmla="*/ 166 h 174"/>
              <a:gd name="T62" fmla="*/ 24 w 176"/>
              <a:gd name="T63" fmla="*/ 78 h 174"/>
              <a:gd name="T64" fmla="*/ 152 w 176"/>
              <a:gd name="T65" fmla="*/ 166 h 174"/>
              <a:gd name="T66" fmla="*/ 8 w 176"/>
              <a:gd name="T67" fmla="*/ 70 h 174"/>
              <a:gd name="T68" fmla="*/ 168 w 176"/>
              <a:gd name="T69" fmla="*/ 54 h 174"/>
              <a:gd name="T70" fmla="*/ 69 w 176"/>
              <a:gd name="T71" fmla="*/ 22 h 174"/>
              <a:gd name="T72" fmla="*/ 58 w 176"/>
              <a:gd name="T73" fmla="*/ 25 h 174"/>
              <a:gd name="T74" fmla="*/ 69 w 176"/>
              <a:gd name="T75" fmla="*/ 22 h 174"/>
              <a:gd name="T76" fmla="*/ 54 w 176"/>
              <a:gd name="T77" fmla="*/ 32 h 174"/>
              <a:gd name="T78" fmla="*/ 57 w 176"/>
              <a:gd name="T79" fmla="*/ 4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4">
                <a:moveTo>
                  <a:pt x="64" y="118"/>
                </a:moveTo>
                <a:cubicBezTo>
                  <a:pt x="112" y="118"/>
                  <a:pt x="112" y="118"/>
                  <a:pt x="112" y="118"/>
                </a:cubicBezTo>
                <a:cubicBezTo>
                  <a:pt x="116" y="118"/>
                  <a:pt x="120" y="114"/>
                  <a:pt x="120" y="110"/>
                </a:cubicBezTo>
                <a:cubicBezTo>
                  <a:pt x="120" y="102"/>
                  <a:pt x="120" y="102"/>
                  <a:pt x="120" y="102"/>
                </a:cubicBezTo>
                <a:cubicBezTo>
                  <a:pt x="120" y="98"/>
                  <a:pt x="116" y="94"/>
                  <a:pt x="112" y="94"/>
                </a:cubicBezTo>
                <a:cubicBezTo>
                  <a:pt x="64" y="94"/>
                  <a:pt x="64" y="94"/>
                  <a:pt x="64" y="94"/>
                </a:cubicBezTo>
                <a:cubicBezTo>
                  <a:pt x="60" y="94"/>
                  <a:pt x="56" y="98"/>
                  <a:pt x="56" y="102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4"/>
                  <a:pt x="60" y="118"/>
                  <a:pt x="64" y="118"/>
                </a:cubicBezTo>
                <a:moveTo>
                  <a:pt x="64" y="102"/>
                </a:moveTo>
                <a:cubicBezTo>
                  <a:pt x="112" y="102"/>
                  <a:pt x="112" y="102"/>
                  <a:pt x="112" y="102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64" y="110"/>
                  <a:pt x="64" y="110"/>
                  <a:pt x="64" y="110"/>
                </a:cubicBezTo>
                <a:lnTo>
                  <a:pt x="64" y="102"/>
                </a:lnTo>
                <a:close/>
                <a:moveTo>
                  <a:pt x="168" y="46"/>
                </a:moveTo>
                <a:cubicBezTo>
                  <a:pt x="152" y="46"/>
                  <a:pt x="152" y="46"/>
                  <a:pt x="152" y="46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5" y="19"/>
                  <a:pt x="136" y="14"/>
                  <a:pt x="128" y="17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70" y="4"/>
                  <a:pt x="70" y="4"/>
                  <a:pt x="70" y="4"/>
                </a:cubicBezTo>
                <a:cubicBezTo>
                  <a:pt x="63" y="0"/>
                  <a:pt x="53" y="2"/>
                  <a:pt x="49" y="10"/>
                </a:cubicBezTo>
                <a:cubicBezTo>
                  <a:pt x="28" y="46"/>
                  <a:pt x="28" y="46"/>
                  <a:pt x="2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4" y="46"/>
                  <a:pt x="0" y="50"/>
                  <a:pt x="0" y="5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4" y="78"/>
                  <a:pt x="8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166"/>
                  <a:pt x="16" y="166"/>
                  <a:pt x="16" y="166"/>
                </a:cubicBezTo>
                <a:cubicBezTo>
                  <a:pt x="16" y="170"/>
                  <a:pt x="20" y="174"/>
                  <a:pt x="24" y="174"/>
                </a:cubicBezTo>
                <a:cubicBezTo>
                  <a:pt x="152" y="174"/>
                  <a:pt x="152" y="174"/>
                  <a:pt x="152" y="174"/>
                </a:cubicBezTo>
                <a:cubicBezTo>
                  <a:pt x="156" y="174"/>
                  <a:pt x="160" y="170"/>
                  <a:pt x="160" y="166"/>
                </a:cubicBezTo>
                <a:cubicBezTo>
                  <a:pt x="160" y="78"/>
                  <a:pt x="160" y="78"/>
                  <a:pt x="160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2" y="78"/>
                  <a:pt x="176" y="74"/>
                  <a:pt x="176" y="70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50"/>
                  <a:pt x="172" y="46"/>
                  <a:pt x="168" y="46"/>
                </a:cubicBezTo>
                <a:moveTo>
                  <a:pt x="130" y="24"/>
                </a:moveTo>
                <a:cubicBezTo>
                  <a:pt x="134" y="23"/>
                  <a:pt x="138" y="26"/>
                  <a:pt x="140" y="30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3" y="46"/>
                  <a:pt x="143" y="46"/>
                  <a:pt x="143" y="46"/>
                </a:cubicBezTo>
                <a:cubicBezTo>
                  <a:pt x="133" y="40"/>
                  <a:pt x="133" y="40"/>
                  <a:pt x="133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5"/>
                  <a:pt x="124" y="35"/>
                  <a:pt x="124" y="35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4" y="28"/>
                  <a:pt x="114" y="28"/>
                  <a:pt x="114" y="28"/>
                </a:cubicBezTo>
                <a:lnTo>
                  <a:pt x="130" y="24"/>
                </a:lnTo>
                <a:close/>
                <a:moveTo>
                  <a:pt x="127" y="46"/>
                </a:moveTo>
                <a:cubicBezTo>
                  <a:pt x="74" y="46"/>
                  <a:pt x="74" y="46"/>
                  <a:pt x="74" y="46"/>
                </a:cubicBezTo>
                <a:cubicBezTo>
                  <a:pt x="87" y="23"/>
                  <a:pt x="87" y="23"/>
                  <a:pt x="87" y="23"/>
                </a:cubicBezTo>
                <a:lnTo>
                  <a:pt x="127" y="46"/>
                </a:lnTo>
                <a:close/>
                <a:moveTo>
                  <a:pt x="56" y="14"/>
                </a:moveTo>
                <a:cubicBezTo>
                  <a:pt x="58" y="10"/>
                  <a:pt x="63" y="9"/>
                  <a:pt x="66" y="11"/>
                </a:cubicBezTo>
                <a:cubicBezTo>
                  <a:pt x="80" y="19"/>
                  <a:pt x="80" y="19"/>
                  <a:pt x="80" y="19"/>
                </a:cubicBezTo>
                <a:cubicBezTo>
                  <a:pt x="65" y="46"/>
                  <a:pt x="65" y="46"/>
                  <a:pt x="65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37" y="46"/>
                  <a:pt x="37" y="46"/>
                  <a:pt x="37" y="46"/>
                </a:cubicBezTo>
                <a:lnTo>
                  <a:pt x="56" y="14"/>
                </a:lnTo>
                <a:close/>
                <a:moveTo>
                  <a:pt x="152" y="166"/>
                </a:moveTo>
                <a:cubicBezTo>
                  <a:pt x="24" y="166"/>
                  <a:pt x="24" y="166"/>
                  <a:pt x="24" y="166"/>
                </a:cubicBezTo>
                <a:cubicBezTo>
                  <a:pt x="24" y="78"/>
                  <a:pt x="24" y="78"/>
                  <a:pt x="24" y="78"/>
                </a:cubicBezTo>
                <a:cubicBezTo>
                  <a:pt x="152" y="78"/>
                  <a:pt x="152" y="78"/>
                  <a:pt x="152" y="78"/>
                </a:cubicBezTo>
                <a:lnTo>
                  <a:pt x="152" y="166"/>
                </a:lnTo>
                <a:close/>
                <a:moveTo>
                  <a:pt x="168" y="70"/>
                </a:moveTo>
                <a:cubicBezTo>
                  <a:pt x="8" y="70"/>
                  <a:pt x="8" y="70"/>
                  <a:pt x="8" y="70"/>
                </a:cubicBezTo>
                <a:cubicBezTo>
                  <a:pt x="8" y="54"/>
                  <a:pt x="8" y="54"/>
                  <a:pt x="8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70"/>
                </a:lnTo>
                <a:close/>
                <a:moveTo>
                  <a:pt x="69" y="22"/>
                </a:moveTo>
                <a:cubicBezTo>
                  <a:pt x="62" y="18"/>
                  <a:pt x="62" y="18"/>
                  <a:pt x="62" y="18"/>
                </a:cubicBezTo>
                <a:cubicBezTo>
                  <a:pt x="58" y="25"/>
                  <a:pt x="58" y="25"/>
                  <a:pt x="58" y="25"/>
                </a:cubicBezTo>
                <a:cubicBezTo>
                  <a:pt x="65" y="29"/>
                  <a:pt x="65" y="29"/>
                  <a:pt x="65" y="29"/>
                </a:cubicBezTo>
                <a:lnTo>
                  <a:pt x="69" y="22"/>
                </a:lnTo>
                <a:close/>
                <a:moveTo>
                  <a:pt x="61" y="36"/>
                </a:moveTo>
                <a:cubicBezTo>
                  <a:pt x="54" y="32"/>
                  <a:pt x="54" y="32"/>
                  <a:pt x="54" y="32"/>
                </a:cubicBezTo>
                <a:cubicBezTo>
                  <a:pt x="50" y="39"/>
                  <a:pt x="50" y="39"/>
                  <a:pt x="50" y="39"/>
                </a:cubicBezTo>
                <a:cubicBezTo>
                  <a:pt x="57" y="43"/>
                  <a:pt x="57" y="43"/>
                  <a:pt x="57" y="43"/>
                </a:cubicBezTo>
                <a:lnTo>
                  <a:pt x="61" y="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5CD3C341-2532-4F77-9FEE-09C922668F71}"/>
              </a:ext>
            </a:extLst>
          </p:cNvPr>
          <p:cNvSpPr>
            <a:spLocks noEditPoints="1"/>
          </p:cNvSpPr>
          <p:nvPr/>
        </p:nvSpPr>
        <p:spPr bwMode="auto">
          <a:xfrm>
            <a:off x="3973051" y="2502304"/>
            <a:ext cx="279328" cy="511108"/>
          </a:xfrm>
          <a:custGeom>
            <a:avLst/>
            <a:gdLst>
              <a:gd name="T0" fmla="*/ 48 w 96"/>
              <a:gd name="T1" fmla="*/ 164 h 176"/>
              <a:gd name="T2" fmla="*/ 52 w 96"/>
              <a:gd name="T3" fmla="*/ 160 h 176"/>
              <a:gd name="T4" fmla="*/ 48 w 96"/>
              <a:gd name="T5" fmla="*/ 156 h 176"/>
              <a:gd name="T6" fmla="*/ 44 w 96"/>
              <a:gd name="T7" fmla="*/ 160 h 176"/>
              <a:gd name="T8" fmla="*/ 48 w 96"/>
              <a:gd name="T9" fmla="*/ 164 h 176"/>
              <a:gd name="T10" fmla="*/ 80 w 96"/>
              <a:gd name="T11" fmla="*/ 0 h 176"/>
              <a:gd name="T12" fmla="*/ 16 w 96"/>
              <a:gd name="T13" fmla="*/ 0 h 176"/>
              <a:gd name="T14" fmla="*/ 0 w 96"/>
              <a:gd name="T15" fmla="*/ 16 h 176"/>
              <a:gd name="T16" fmla="*/ 0 w 96"/>
              <a:gd name="T17" fmla="*/ 160 h 176"/>
              <a:gd name="T18" fmla="*/ 16 w 96"/>
              <a:gd name="T19" fmla="*/ 176 h 176"/>
              <a:gd name="T20" fmla="*/ 80 w 96"/>
              <a:gd name="T21" fmla="*/ 176 h 176"/>
              <a:gd name="T22" fmla="*/ 96 w 96"/>
              <a:gd name="T23" fmla="*/ 160 h 176"/>
              <a:gd name="T24" fmla="*/ 96 w 96"/>
              <a:gd name="T25" fmla="*/ 16 h 176"/>
              <a:gd name="T26" fmla="*/ 80 w 96"/>
              <a:gd name="T27" fmla="*/ 0 h 176"/>
              <a:gd name="T28" fmla="*/ 88 w 96"/>
              <a:gd name="T29" fmla="*/ 160 h 176"/>
              <a:gd name="T30" fmla="*/ 80 w 96"/>
              <a:gd name="T31" fmla="*/ 168 h 176"/>
              <a:gd name="T32" fmla="*/ 16 w 96"/>
              <a:gd name="T33" fmla="*/ 168 h 176"/>
              <a:gd name="T34" fmla="*/ 8 w 96"/>
              <a:gd name="T35" fmla="*/ 160 h 176"/>
              <a:gd name="T36" fmla="*/ 8 w 96"/>
              <a:gd name="T37" fmla="*/ 152 h 176"/>
              <a:gd name="T38" fmla="*/ 88 w 96"/>
              <a:gd name="T39" fmla="*/ 152 h 176"/>
              <a:gd name="T40" fmla="*/ 88 w 96"/>
              <a:gd name="T41" fmla="*/ 160 h 176"/>
              <a:gd name="T42" fmla="*/ 88 w 96"/>
              <a:gd name="T43" fmla="*/ 144 h 176"/>
              <a:gd name="T44" fmla="*/ 8 w 96"/>
              <a:gd name="T45" fmla="*/ 144 h 176"/>
              <a:gd name="T46" fmla="*/ 8 w 96"/>
              <a:gd name="T47" fmla="*/ 32 h 176"/>
              <a:gd name="T48" fmla="*/ 88 w 96"/>
              <a:gd name="T49" fmla="*/ 32 h 176"/>
              <a:gd name="T50" fmla="*/ 88 w 96"/>
              <a:gd name="T51" fmla="*/ 144 h 176"/>
              <a:gd name="T52" fmla="*/ 88 w 96"/>
              <a:gd name="T53" fmla="*/ 24 h 176"/>
              <a:gd name="T54" fmla="*/ 8 w 96"/>
              <a:gd name="T55" fmla="*/ 24 h 176"/>
              <a:gd name="T56" fmla="*/ 8 w 96"/>
              <a:gd name="T57" fmla="*/ 16 h 176"/>
              <a:gd name="T58" fmla="*/ 16 w 96"/>
              <a:gd name="T59" fmla="*/ 8 h 176"/>
              <a:gd name="T60" fmla="*/ 80 w 96"/>
              <a:gd name="T61" fmla="*/ 8 h 176"/>
              <a:gd name="T62" fmla="*/ 88 w 96"/>
              <a:gd name="T63" fmla="*/ 16 h 176"/>
              <a:gd name="T64" fmla="*/ 88 w 96"/>
              <a:gd name="T65" fmla="*/ 24 h 176"/>
              <a:gd name="T66" fmla="*/ 52 w 96"/>
              <a:gd name="T67" fmla="*/ 12 h 176"/>
              <a:gd name="T68" fmla="*/ 44 w 96"/>
              <a:gd name="T69" fmla="*/ 12 h 176"/>
              <a:gd name="T70" fmla="*/ 40 w 96"/>
              <a:gd name="T71" fmla="*/ 16 h 176"/>
              <a:gd name="T72" fmla="*/ 44 w 96"/>
              <a:gd name="T73" fmla="*/ 20 h 176"/>
              <a:gd name="T74" fmla="*/ 52 w 96"/>
              <a:gd name="T75" fmla="*/ 20 h 176"/>
              <a:gd name="T76" fmla="*/ 56 w 96"/>
              <a:gd name="T77" fmla="*/ 16 h 176"/>
              <a:gd name="T78" fmla="*/ 52 w 96"/>
              <a:gd name="T79" fmla="*/ 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176">
                <a:moveTo>
                  <a:pt x="48" y="164"/>
                </a:moveTo>
                <a:cubicBezTo>
                  <a:pt x="50" y="164"/>
                  <a:pt x="52" y="162"/>
                  <a:pt x="52" y="160"/>
                </a:cubicBezTo>
                <a:cubicBezTo>
                  <a:pt x="52" y="158"/>
                  <a:pt x="50" y="156"/>
                  <a:pt x="48" y="156"/>
                </a:cubicBezTo>
                <a:cubicBezTo>
                  <a:pt x="46" y="156"/>
                  <a:pt x="44" y="158"/>
                  <a:pt x="44" y="160"/>
                </a:cubicBezTo>
                <a:cubicBezTo>
                  <a:pt x="44" y="162"/>
                  <a:pt x="46" y="164"/>
                  <a:pt x="48" y="164"/>
                </a:cubicBezTo>
                <a:moveTo>
                  <a:pt x="8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9" y="176"/>
                  <a:pt x="96" y="169"/>
                  <a:pt x="96" y="160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7"/>
                  <a:pt x="89" y="0"/>
                  <a:pt x="80" y="0"/>
                </a:cubicBezTo>
                <a:moveTo>
                  <a:pt x="88" y="160"/>
                </a:moveTo>
                <a:cubicBezTo>
                  <a:pt x="88" y="164"/>
                  <a:pt x="84" y="168"/>
                  <a:pt x="8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52"/>
                  <a:pt x="8" y="152"/>
                  <a:pt x="8" y="152"/>
                </a:cubicBezTo>
                <a:cubicBezTo>
                  <a:pt x="88" y="152"/>
                  <a:pt x="88" y="152"/>
                  <a:pt x="88" y="152"/>
                </a:cubicBezTo>
                <a:lnTo>
                  <a:pt x="88" y="160"/>
                </a:lnTo>
                <a:close/>
                <a:moveTo>
                  <a:pt x="88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8" y="32"/>
                  <a:pt x="8" y="32"/>
                  <a:pt x="8" y="32"/>
                </a:cubicBezTo>
                <a:cubicBezTo>
                  <a:pt x="88" y="32"/>
                  <a:pt x="88" y="32"/>
                  <a:pt x="88" y="32"/>
                </a:cubicBezTo>
                <a:lnTo>
                  <a:pt x="88" y="144"/>
                </a:lnTo>
                <a:close/>
                <a:moveTo>
                  <a:pt x="8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4" y="8"/>
                  <a:pt x="88" y="12"/>
                  <a:pt x="88" y="16"/>
                </a:cubicBezTo>
                <a:lnTo>
                  <a:pt x="88" y="24"/>
                </a:lnTo>
                <a:close/>
                <a:moveTo>
                  <a:pt x="52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2" y="12"/>
                  <a:pt x="40" y="14"/>
                  <a:pt x="40" y="16"/>
                </a:cubicBezTo>
                <a:cubicBezTo>
                  <a:pt x="40" y="18"/>
                  <a:pt x="42" y="20"/>
                  <a:pt x="4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</a:path>
            </a:pathLst>
          </a:custGeom>
          <a:solidFill>
            <a:srgbClr val="E03E1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7FB57-9F8D-4E91-8052-BCAFBC1979B8}"/>
              </a:ext>
            </a:extLst>
          </p:cNvPr>
          <p:cNvSpPr/>
          <p:nvPr/>
        </p:nvSpPr>
        <p:spPr>
          <a:xfrm>
            <a:off x="641140" y="5489971"/>
            <a:ext cx="10909720" cy="47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crypto-économie est généralement basé sur de la création de monnaie qui n’ont pas de valeur à grande échelle, mais à petit échelle car elle est basé sur système d’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incentive</a:t>
            </a: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endParaRPr lang="id-ID" sz="12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29" y="2436028"/>
            <a:ext cx="690582" cy="690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1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animBg="1"/>
      <p:bldP spid="5" grpId="0" animBg="1"/>
      <p:bldP spid="6" grpId="0" animBg="1"/>
      <p:bldP spid="7" grpId="0" animBg="1"/>
      <p:bldP spid="9" grpId="0"/>
      <p:bldP spid="12" grpId="0"/>
      <p:bldP spid="16" grpId="0"/>
      <p:bldP spid="19" grpId="0"/>
      <p:bldP spid="27" grpId="0" animBg="1"/>
      <p:bldP spid="28" grpId="0" animBg="1"/>
      <p:bldP spid="29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7A4758F-AFAF-4E6D-B612-2B302F2B44C6}"/>
              </a:ext>
            </a:extLst>
          </p:cNvPr>
          <p:cNvSpPr/>
          <p:nvPr/>
        </p:nvSpPr>
        <p:spPr>
          <a:xfrm>
            <a:off x="8655851" y="2173388"/>
            <a:ext cx="2714334" cy="27143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F1C0C-FD10-4BB4-9B5E-5012022C9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avoir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idée qui </a:t>
            </a:r>
            <a:r>
              <a:rPr lang="en-US" dirty="0" err="1" smtClean="0"/>
              <a:t>va</a:t>
            </a:r>
            <a:r>
              <a:rPr lang="en-US" dirty="0" smtClean="0"/>
              <a:t> changer le monde 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80E94E-9593-48D5-8901-2B3DA31E6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Et les startup </a:t>
            </a:r>
            <a:r>
              <a:rPr lang="en-US" dirty="0" err="1" smtClean="0"/>
              <a:t>blockchain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89EF2-FC7F-40AF-9318-445F960683C0}"/>
              </a:ext>
            </a:extLst>
          </p:cNvPr>
          <p:cNvSpPr/>
          <p:nvPr/>
        </p:nvSpPr>
        <p:spPr>
          <a:xfrm>
            <a:off x="821816" y="2178852"/>
            <a:ext cx="2714334" cy="271433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DC87B-4A8E-415E-BE2A-994C037B0B7A}"/>
              </a:ext>
            </a:extLst>
          </p:cNvPr>
          <p:cNvSpPr/>
          <p:nvPr/>
        </p:nvSpPr>
        <p:spPr>
          <a:xfrm>
            <a:off x="642200" y="5366567"/>
            <a:ext cx="10909720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</a:t>
            </a: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 tellement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hypé</a:t>
            </a: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qu’il suffit de mettre n’importe quoi dessus pour devenir riche, … et c’est vrai … durant un temps.</a:t>
            </a:r>
            <a:endParaRPr lang="id-ID" sz="12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35057-EA7D-4DFA-ABB7-ACA334AA81AE}"/>
              </a:ext>
            </a:extLst>
          </p:cNvPr>
          <p:cNvSpPr/>
          <p:nvPr/>
        </p:nvSpPr>
        <p:spPr>
          <a:xfrm>
            <a:off x="4738833" y="2178852"/>
            <a:ext cx="2714334" cy="27143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22953C-CCEB-4894-B21A-B19103C8B13B}"/>
              </a:ext>
            </a:extLst>
          </p:cNvPr>
          <p:cNvSpPr/>
          <p:nvPr/>
        </p:nvSpPr>
        <p:spPr>
          <a:xfrm>
            <a:off x="3640952" y="3202103"/>
            <a:ext cx="1023576" cy="667832"/>
          </a:xfrm>
          <a:custGeom>
            <a:avLst/>
            <a:gdLst>
              <a:gd name="connsiteX0" fmla="*/ 689660 w 1023576"/>
              <a:gd name="connsiteY0" fmla="*/ 0 h 667832"/>
              <a:gd name="connsiteX1" fmla="*/ 1023576 w 1023576"/>
              <a:gd name="connsiteY1" fmla="*/ 333916 h 667832"/>
              <a:gd name="connsiteX2" fmla="*/ 689660 w 1023576"/>
              <a:gd name="connsiteY2" fmla="*/ 667832 h 667832"/>
              <a:gd name="connsiteX3" fmla="*/ 689660 w 1023576"/>
              <a:gd name="connsiteY3" fmla="*/ 500874 h 667832"/>
              <a:gd name="connsiteX4" fmla="*/ 0 w 1023576"/>
              <a:gd name="connsiteY4" fmla="*/ 500874 h 667832"/>
              <a:gd name="connsiteX5" fmla="*/ 4303 w 1023576"/>
              <a:gd name="connsiteY5" fmla="*/ 472679 h 667832"/>
              <a:gd name="connsiteX6" fmla="*/ 11310 w 1023576"/>
              <a:gd name="connsiteY6" fmla="*/ 333916 h 667832"/>
              <a:gd name="connsiteX7" fmla="*/ 4303 w 1023576"/>
              <a:gd name="connsiteY7" fmla="*/ 195154 h 667832"/>
              <a:gd name="connsiteX8" fmla="*/ 0 w 1023576"/>
              <a:gd name="connsiteY8" fmla="*/ 166958 h 667832"/>
              <a:gd name="connsiteX9" fmla="*/ 689660 w 1023576"/>
              <a:gd name="connsiteY9" fmla="*/ 166958 h 66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3576" h="667832">
                <a:moveTo>
                  <a:pt x="689660" y="0"/>
                </a:moveTo>
                <a:lnTo>
                  <a:pt x="1023576" y="333916"/>
                </a:lnTo>
                <a:lnTo>
                  <a:pt x="689660" y="667832"/>
                </a:lnTo>
                <a:lnTo>
                  <a:pt x="689660" y="500874"/>
                </a:lnTo>
                <a:lnTo>
                  <a:pt x="0" y="500874"/>
                </a:lnTo>
                <a:lnTo>
                  <a:pt x="4303" y="472679"/>
                </a:lnTo>
                <a:cubicBezTo>
                  <a:pt x="8937" y="427055"/>
                  <a:pt x="11310" y="380763"/>
                  <a:pt x="11310" y="333916"/>
                </a:cubicBezTo>
                <a:cubicBezTo>
                  <a:pt x="11310" y="287070"/>
                  <a:pt x="8937" y="240778"/>
                  <a:pt x="4303" y="195154"/>
                </a:cubicBezTo>
                <a:lnTo>
                  <a:pt x="0" y="166958"/>
                </a:lnTo>
                <a:lnTo>
                  <a:pt x="689660" y="1669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78FB0D7-59BB-4803-90A4-A348263C7EAA}"/>
              </a:ext>
            </a:extLst>
          </p:cNvPr>
          <p:cNvSpPr/>
          <p:nvPr/>
        </p:nvSpPr>
        <p:spPr>
          <a:xfrm>
            <a:off x="7542721" y="3196639"/>
            <a:ext cx="1023576" cy="667832"/>
          </a:xfrm>
          <a:custGeom>
            <a:avLst/>
            <a:gdLst>
              <a:gd name="connsiteX0" fmla="*/ 689660 w 1023576"/>
              <a:gd name="connsiteY0" fmla="*/ 0 h 667832"/>
              <a:gd name="connsiteX1" fmla="*/ 1023576 w 1023576"/>
              <a:gd name="connsiteY1" fmla="*/ 333916 h 667832"/>
              <a:gd name="connsiteX2" fmla="*/ 689660 w 1023576"/>
              <a:gd name="connsiteY2" fmla="*/ 667832 h 667832"/>
              <a:gd name="connsiteX3" fmla="*/ 689660 w 1023576"/>
              <a:gd name="connsiteY3" fmla="*/ 500874 h 667832"/>
              <a:gd name="connsiteX4" fmla="*/ 0 w 1023576"/>
              <a:gd name="connsiteY4" fmla="*/ 500874 h 667832"/>
              <a:gd name="connsiteX5" fmla="*/ 4303 w 1023576"/>
              <a:gd name="connsiteY5" fmla="*/ 472679 h 667832"/>
              <a:gd name="connsiteX6" fmla="*/ 11310 w 1023576"/>
              <a:gd name="connsiteY6" fmla="*/ 333916 h 667832"/>
              <a:gd name="connsiteX7" fmla="*/ 4303 w 1023576"/>
              <a:gd name="connsiteY7" fmla="*/ 195154 h 667832"/>
              <a:gd name="connsiteX8" fmla="*/ 0 w 1023576"/>
              <a:gd name="connsiteY8" fmla="*/ 166958 h 667832"/>
              <a:gd name="connsiteX9" fmla="*/ 689660 w 1023576"/>
              <a:gd name="connsiteY9" fmla="*/ 166958 h 66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3576" h="667832">
                <a:moveTo>
                  <a:pt x="689660" y="0"/>
                </a:moveTo>
                <a:lnTo>
                  <a:pt x="1023576" y="333916"/>
                </a:lnTo>
                <a:lnTo>
                  <a:pt x="689660" y="667832"/>
                </a:lnTo>
                <a:lnTo>
                  <a:pt x="689660" y="500874"/>
                </a:lnTo>
                <a:lnTo>
                  <a:pt x="0" y="500874"/>
                </a:lnTo>
                <a:lnTo>
                  <a:pt x="4303" y="472679"/>
                </a:lnTo>
                <a:cubicBezTo>
                  <a:pt x="8937" y="427055"/>
                  <a:pt x="11310" y="380763"/>
                  <a:pt x="11310" y="333916"/>
                </a:cubicBezTo>
                <a:cubicBezTo>
                  <a:pt x="11310" y="287070"/>
                  <a:pt x="8937" y="240778"/>
                  <a:pt x="4303" y="195154"/>
                </a:cubicBezTo>
                <a:lnTo>
                  <a:pt x="0" y="166958"/>
                </a:lnTo>
                <a:lnTo>
                  <a:pt x="689660" y="1669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2B814E-A078-4088-9763-EA88075DE6F3}"/>
              </a:ext>
            </a:extLst>
          </p:cNvPr>
          <p:cNvSpPr/>
          <p:nvPr/>
        </p:nvSpPr>
        <p:spPr>
          <a:xfrm>
            <a:off x="1269371" y="2775375"/>
            <a:ext cx="1819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TROUVER N’IMPORTE QUOI.</a:t>
            </a:r>
            <a:endParaRPr lang="id-ID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474FCD-6638-46A8-87F1-B09BA9FA0D68}"/>
              </a:ext>
            </a:extLst>
          </p:cNvPr>
          <p:cNvSpPr/>
          <p:nvPr/>
        </p:nvSpPr>
        <p:spPr>
          <a:xfrm>
            <a:off x="5186388" y="2775375"/>
            <a:ext cx="1819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MÉLANGÉ AVEC DU BLOCKCHAIN</a:t>
            </a:r>
            <a:endParaRPr lang="id-ID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8E455-DB59-4895-94D5-71B8847D1A17}"/>
              </a:ext>
            </a:extLst>
          </p:cNvPr>
          <p:cNvSpPr/>
          <p:nvPr/>
        </p:nvSpPr>
        <p:spPr>
          <a:xfrm>
            <a:off x="9103405" y="2775375"/>
            <a:ext cx="1819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PROFIT</a:t>
            </a:r>
            <a:endParaRPr lang="id-ID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3" name="Imag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0" y="3541921"/>
            <a:ext cx="812800" cy="812800"/>
          </a:xfrm>
          <a:prstGeom prst="rect">
            <a:avLst/>
          </a:prstGeom>
        </p:spPr>
      </p:pic>
      <p:grpSp>
        <p:nvGrpSpPr>
          <p:cNvPr id="23" name="Groupe 22"/>
          <p:cNvGrpSpPr/>
          <p:nvPr/>
        </p:nvGrpSpPr>
        <p:grpSpPr>
          <a:xfrm>
            <a:off x="5123869" y="3458071"/>
            <a:ext cx="1812531" cy="1044219"/>
            <a:chOff x="5123869" y="3458071"/>
            <a:chExt cx="1812531" cy="1044219"/>
          </a:xfrm>
        </p:grpSpPr>
        <p:pic>
          <p:nvPicPr>
            <p:cNvPr id="8" name="Image 7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833" y="3458071"/>
              <a:ext cx="812800" cy="81280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3600" y="3656321"/>
              <a:ext cx="812800" cy="81280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3869" y="3689490"/>
              <a:ext cx="812800" cy="812800"/>
            </a:xfrm>
            <a:prstGeom prst="rect">
              <a:avLst/>
            </a:prstGeom>
          </p:spPr>
        </p:pic>
      </p:grpSp>
      <p:grpSp>
        <p:nvGrpSpPr>
          <p:cNvPr id="27" name="Groupe 26"/>
          <p:cNvGrpSpPr/>
          <p:nvPr/>
        </p:nvGrpSpPr>
        <p:grpSpPr>
          <a:xfrm>
            <a:off x="9200217" y="3396319"/>
            <a:ext cx="1706590" cy="1134979"/>
            <a:chOff x="9200217" y="3396319"/>
            <a:chExt cx="1706590" cy="1134979"/>
          </a:xfrm>
        </p:grpSpPr>
        <p:pic>
          <p:nvPicPr>
            <p:cNvPr id="24" name="Image 23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9641" y="3396319"/>
              <a:ext cx="812800" cy="812800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00217" y="3718498"/>
              <a:ext cx="812800" cy="812800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4007" y="3579037"/>
              <a:ext cx="812800" cy="81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57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build="p"/>
      <p:bldP spid="6" grpId="0" build="p"/>
      <p:bldP spid="5" grpId="0" animBg="1"/>
      <p:bldP spid="9" grpId="0"/>
      <p:bldP spid="10" grpId="0" animBg="1"/>
      <p:bldP spid="12" grpId="0" animBg="1"/>
      <p:bldP spid="13" grpId="0" animBg="1"/>
      <p:bldP spid="16" grpId="0"/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4">
            <a:extLst>
              <a:ext uri="{FF2B5EF4-FFF2-40B4-BE49-F238E27FC236}">
                <a16:creationId xmlns:a16="http://schemas.microsoft.com/office/drawing/2014/main" id="{11C93828-6CBD-43D4-B581-63E5EF9A98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1634" r="31634"/>
          <a:stretch>
            <a:fillRect/>
          </a:stretch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D69149-4C04-4CBB-B483-BF1CD13CB0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6321" y="621503"/>
            <a:ext cx="7678886" cy="495300"/>
          </a:xfrm>
        </p:spPr>
        <p:txBody>
          <a:bodyPr/>
          <a:lstStyle/>
          <a:p>
            <a:pPr algn="ctr"/>
            <a:r>
              <a:rPr lang="fr-FR" dirty="0" smtClean="0"/>
              <a:t>Et si on fabriquait une application </a:t>
            </a:r>
            <a:r>
              <a:rPr lang="fr-FR" dirty="0" err="1" smtClean="0"/>
              <a:t>blockchain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D4C5A-D58C-4277-AACC-D8AC9ED2B650}"/>
              </a:ext>
            </a:extLst>
          </p:cNvPr>
          <p:cNvSpPr/>
          <p:nvPr/>
        </p:nvSpPr>
        <p:spPr>
          <a:xfrm>
            <a:off x="3803120" y="1929486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Identifier les besoins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F13C8-919E-42AA-9B6C-F97448B9B76A}"/>
              </a:ext>
            </a:extLst>
          </p:cNvPr>
          <p:cNvSpPr/>
          <p:nvPr/>
        </p:nvSpPr>
        <p:spPr>
          <a:xfrm>
            <a:off x="6590066" y="1895273"/>
            <a:ext cx="737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4000" dirty="0">
                <a:solidFill>
                  <a:schemeClr val="accent2"/>
                </a:solidFill>
                <a:latin typeface="Montserrat" panose="00000500000000000000" pitchFamily="50" charset="0"/>
              </a:rPr>
              <a:t>01</a:t>
            </a:r>
            <a:endParaRPr lang="en-US" sz="4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B90F2F-0EE4-488A-9B34-8E8E5D1AD511}"/>
              </a:ext>
            </a:extLst>
          </p:cNvPr>
          <p:cNvSpPr/>
          <p:nvPr/>
        </p:nvSpPr>
        <p:spPr>
          <a:xfrm>
            <a:off x="3985933" y="2189119"/>
            <a:ext cx="2600406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Les assurances parce que les assurances c’est souvent naze </a:t>
            </a:r>
            <a:endParaRPr lang="id-ID" sz="1400" dirty="0">
              <a:solidFill>
                <a:schemeClr val="bg1">
                  <a:lumMod val="8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C85B8E-5507-4684-8439-C7D69D0475FB}"/>
              </a:ext>
            </a:extLst>
          </p:cNvPr>
          <p:cNvSpPr/>
          <p:nvPr/>
        </p:nvSpPr>
        <p:spPr>
          <a:xfrm>
            <a:off x="3727058" y="3291622"/>
            <a:ext cx="3023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Usage de la </a:t>
            </a:r>
            <a:r>
              <a:rPr lang="fr-FR" sz="1600" dirty="0" err="1" smtClean="0">
                <a:solidFill>
                  <a:schemeClr val="bg1"/>
                </a:solidFill>
                <a:latin typeface="Montserrat" panose="00000500000000000000" pitchFamily="50" charset="0"/>
              </a:rPr>
              <a:t>blockchain</a:t>
            </a:r>
            <a:r>
              <a:rPr lang="fr-FR" sz="16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E7BD6C-FCE1-4AEE-92B0-8310104B1F70}"/>
              </a:ext>
            </a:extLst>
          </p:cNvPr>
          <p:cNvSpPr/>
          <p:nvPr/>
        </p:nvSpPr>
        <p:spPr>
          <a:xfrm>
            <a:off x="6538770" y="3276233"/>
            <a:ext cx="8402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4000" dirty="0">
                <a:solidFill>
                  <a:schemeClr val="accent2"/>
                </a:solidFill>
                <a:latin typeface="Montserrat" panose="00000500000000000000" pitchFamily="50" charset="0"/>
              </a:rPr>
              <a:t>02</a:t>
            </a:r>
            <a:endParaRPr lang="en-US" sz="4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0BD57C-8431-4DA0-8AE2-7DAD8E0A17E9}"/>
              </a:ext>
            </a:extLst>
          </p:cNvPr>
          <p:cNvSpPr/>
          <p:nvPr/>
        </p:nvSpPr>
        <p:spPr>
          <a:xfrm>
            <a:off x="3803121" y="3570079"/>
            <a:ext cx="278321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Parce que c’est le titre de la présentation.</a:t>
            </a:r>
            <a:endParaRPr lang="id-ID" sz="1400" dirty="0">
              <a:solidFill>
                <a:schemeClr val="bg1">
                  <a:lumMod val="8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6E48D6-386F-4507-B511-A54B26157B84}"/>
              </a:ext>
            </a:extLst>
          </p:cNvPr>
          <p:cNvSpPr/>
          <p:nvPr/>
        </p:nvSpPr>
        <p:spPr>
          <a:xfrm>
            <a:off x="4021736" y="4668908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Plus sérieusement ...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59AF8F-9CA9-4FD0-A9DB-6477963EA52A}"/>
              </a:ext>
            </a:extLst>
          </p:cNvPr>
          <p:cNvSpPr/>
          <p:nvPr/>
        </p:nvSpPr>
        <p:spPr>
          <a:xfrm>
            <a:off x="6551594" y="4654497"/>
            <a:ext cx="8146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4000" dirty="0">
                <a:solidFill>
                  <a:schemeClr val="accent2"/>
                </a:solidFill>
                <a:latin typeface="Montserrat" panose="00000500000000000000" pitchFamily="50" charset="0"/>
              </a:rPr>
              <a:t>03</a:t>
            </a:r>
            <a:endParaRPr lang="en-US" sz="4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966C7E-BE95-4A4B-82FD-B201761FF5DD}"/>
              </a:ext>
            </a:extLst>
          </p:cNvPr>
          <p:cNvSpPr/>
          <p:nvPr/>
        </p:nvSpPr>
        <p:spPr>
          <a:xfrm>
            <a:off x="3951907" y="4948343"/>
            <a:ext cx="2634432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Les payement des assurances sont extrêmement lents</a:t>
            </a:r>
            <a:endParaRPr lang="id-ID" sz="1400" dirty="0">
              <a:solidFill>
                <a:schemeClr val="bg1">
                  <a:lumMod val="8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2095FA-C531-4D93-8DFE-BDDDBEEB9F86}"/>
              </a:ext>
            </a:extLst>
          </p:cNvPr>
          <p:cNvSpPr/>
          <p:nvPr/>
        </p:nvSpPr>
        <p:spPr>
          <a:xfrm>
            <a:off x="8117841" y="1909684"/>
            <a:ext cx="2794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Quelle plateforme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8A5995-B972-497D-8DD5-EDC401BD652D}"/>
              </a:ext>
            </a:extLst>
          </p:cNvPr>
          <p:cNvSpPr/>
          <p:nvPr/>
        </p:nvSpPr>
        <p:spPr>
          <a:xfrm>
            <a:off x="10728986" y="1895273"/>
            <a:ext cx="8467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4000" dirty="0">
                <a:solidFill>
                  <a:schemeClr val="accent2"/>
                </a:solidFill>
                <a:latin typeface="Montserrat" panose="00000500000000000000" pitchFamily="50" charset="0"/>
              </a:rPr>
              <a:t>04</a:t>
            </a:r>
            <a:endParaRPr lang="en-US" sz="4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42B2BD-31C5-4089-ABA1-603DCA84AA17}"/>
              </a:ext>
            </a:extLst>
          </p:cNvPr>
          <p:cNvSpPr/>
          <p:nvPr/>
        </p:nvSpPr>
        <p:spPr>
          <a:xfrm>
            <a:off x="8967871" y="2189119"/>
            <a:ext cx="1811889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c’est plus fun</a:t>
            </a:r>
            <a:endParaRPr lang="id-ID" sz="1400" dirty="0">
              <a:solidFill>
                <a:schemeClr val="bg1">
                  <a:lumMod val="8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0661F1-209B-4C37-85A2-98A456572A9D}"/>
              </a:ext>
            </a:extLst>
          </p:cNvPr>
          <p:cNvSpPr/>
          <p:nvPr/>
        </p:nvSpPr>
        <p:spPr>
          <a:xfrm>
            <a:off x="7980814" y="3327572"/>
            <a:ext cx="2834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Le système économique 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4CACA3-BC96-4772-8813-F28C5EFCA6E6}"/>
              </a:ext>
            </a:extLst>
          </p:cNvPr>
          <p:cNvSpPr/>
          <p:nvPr/>
        </p:nvSpPr>
        <p:spPr>
          <a:xfrm>
            <a:off x="10734596" y="3311668"/>
            <a:ext cx="83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4000" dirty="0">
                <a:solidFill>
                  <a:schemeClr val="accent2"/>
                </a:solidFill>
                <a:latin typeface="Montserrat" panose="00000500000000000000" pitchFamily="50" charset="0"/>
              </a:rPr>
              <a:t>05</a:t>
            </a:r>
            <a:endParaRPr lang="en-US" sz="4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4D94C79-067E-4B45-A600-2B3493C6CA6D}"/>
              </a:ext>
            </a:extLst>
          </p:cNvPr>
          <p:cNvSpPr/>
          <p:nvPr/>
        </p:nvSpPr>
        <p:spPr>
          <a:xfrm>
            <a:off x="8117841" y="3605514"/>
            <a:ext cx="26619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Pas besoins pour le moment.</a:t>
            </a:r>
            <a:endParaRPr lang="id-ID" sz="1400" dirty="0">
              <a:solidFill>
                <a:schemeClr val="bg1">
                  <a:lumMod val="8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38B5C0-F34D-4DE3-BD26-F9F8C752F13C}"/>
              </a:ext>
            </a:extLst>
          </p:cNvPr>
          <p:cNvSpPr/>
          <p:nvPr/>
        </p:nvSpPr>
        <p:spPr>
          <a:xfrm>
            <a:off x="8749542" y="4668908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Autres choses ?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5B6E09-4270-496D-B90F-6727499AB78D}"/>
              </a:ext>
            </a:extLst>
          </p:cNvPr>
          <p:cNvSpPr/>
          <p:nvPr/>
        </p:nvSpPr>
        <p:spPr>
          <a:xfrm>
            <a:off x="10721806" y="4654497"/>
            <a:ext cx="8547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4000" dirty="0">
                <a:solidFill>
                  <a:schemeClr val="accent2"/>
                </a:solidFill>
                <a:latin typeface="Montserrat" panose="00000500000000000000" pitchFamily="50" charset="0"/>
              </a:rPr>
              <a:t>06</a:t>
            </a:r>
            <a:endParaRPr lang="en-US" sz="4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8A0768-9EB7-4467-B7DB-563EB2C96E5F}"/>
              </a:ext>
            </a:extLst>
          </p:cNvPr>
          <p:cNvSpPr/>
          <p:nvPr/>
        </p:nvSpPr>
        <p:spPr>
          <a:xfrm>
            <a:off x="8371841" y="4948343"/>
            <a:ext cx="2404748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Les contrats d’assurances peuvent être des smart-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contracts</a:t>
            </a: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sz="1400" dirty="0">
              <a:solidFill>
                <a:schemeClr val="bg1">
                  <a:lumMod val="8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460204A-7A0A-40B1-BDB2-83396E415DBE}"/>
              </a:ext>
            </a:extLst>
          </p:cNvPr>
          <p:cNvCxnSpPr>
            <a:cxnSpLocks/>
          </p:cNvCxnSpPr>
          <p:nvPr/>
        </p:nvCxnSpPr>
        <p:spPr>
          <a:xfrm flipH="1">
            <a:off x="4203769" y="2927205"/>
            <a:ext cx="3309256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B20C1B-244F-49F3-BA80-F024E1579D29}"/>
              </a:ext>
            </a:extLst>
          </p:cNvPr>
          <p:cNvCxnSpPr>
            <a:cxnSpLocks/>
          </p:cNvCxnSpPr>
          <p:nvPr/>
        </p:nvCxnSpPr>
        <p:spPr>
          <a:xfrm flipH="1">
            <a:off x="4203769" y="4362305"/>
            <a:ext cx="3309256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E85C34-52B8-479C-839D-35D856B2A2E6}"/>
              </a:ext>
            </a:extLst>
          </p:cNvPr>
          <p:cNvCxnSpPr>
            <a:cxnSpLocks/>
          </p:cNvCxnSpPr>
          <p:nvPr/>
        </p:nvCxnSpPr>
        <p:spPr>
          <a:xfrm flipH="1">
            <a:off x="8293169" y="2927205"/>
            <a:ext cx="363251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1DFAE4-A769-464D-A6E5-C5462F6C7F42}"/>
              </a:ext>
            </a:extLst>
          </p:cNvPr>
          <p:cNvCxnSpPr>
            <a:cxnSpLocks/>
          </p:cNvCxnSpPr>
          <p:nvPr/>
        </p:nvCxnSpPr>
        <p:spPr>
          <a:xfrm flipH="1">
            <a:off x="8273220" y="4362305"/>
            <a:ext cx="363251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11" grpId="0"/>
      <p:bldP spid="12" grpId="0"/>
      <p:bldP spid="13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222AC-4A84-4B16-8CC4-3B6CAAF6ED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Insert Your Text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B8ABD-579C-4D8D-BC01-DAF0AC7194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Parlons</a:t>
            </a:r>
            <a:r>
              <a:rPr lang="en-US" dirty="0" smtClean="0"/>
              <a:t> des </a:t>
            </a:r>
            <a:r>
              <a:rPr lang="en-US" dirty="0" err="1" smtClean="0"/>
              <a:t>outils</a:t>
            </a:r>
            <a:r>
              <a:rPr lang="en-US" dirty="0"/>
              <a:t>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62000" y="1414726"/>
            <a:ext cx="757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1)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Ethereum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 pour la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blockchain</a:t>
            </a:r>
            <a:endParaRPr lang="fr-FR" dirty="0" smtClean="0">
              <a:solidFill>
                <a:schemeClr val="bg1">
                  <a:lumMod val="95000"/>
                </a:schemeClr>
              </a:solidFill>
              <a:latin typeface="Montserrat" panose="00000500000000000000"/>
            </a:endParaRPr>
          </a:p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2) Web3 pour communiquer avec la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blockchain</a:t>
            </a:r>
            <a:endParaRPr lang="fr-FR" dirty="0" smtClean="0">
              <a:solidFill>
                <a:schemeClr val="bg1">
                  <a:lumMod val="95000"/>
                </a:schemeClr>
              </a:solidFill>
              <a:latin typeface="Montserrat" panose="00000500000000000000"/>
            </a:endParaRPr>
          </a:p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3)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solidity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 pour les contrats intelligents</a:t>
            </a:r>
          </a:p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4)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Métamask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 pour la gestion de compte </a:t>
            </a:r>
          </a:p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5) Framework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javascript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 pour l’interface utilisateur</a:t>
            </a:r>
            <a:endParaRPr lang="fr-FR" dirty="0">
              <a:solidFill>
                <a:schemeClr val="bg1">
                  <a:lumMod val="95000"/>
                </a:schemeClr>
              </a:solidFill>
              <a:latin typeface="Montserrat" panose="0000050000000000000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72160" y="3200400"/>
            <a:ext cx="864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EEA03"/>
                </a:solidFill>
                <a:latin typeface="Montserrat" panose="00000500000000000000"/>
              </a:rPr>
              <a:t>Sauf qu’on veut faire une application mobile, et la configuration prend trop de temps.</a:t>
            </a:r>
            <a:endParaRPr lang="fr-FR" sz="2000" dirty="0">
              <a:solidFill>
                <a:srgbClr val="FEEA03"/>
              </a:solidFill>
              <a:latin typeface="Montserrat" panose="0000050000000000000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642200" y="4046166"/>
            <a:ext cx="7579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1) On change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Ethereum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 par ganache</a:t>
            </a:r>
          </a:p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2) On garde Web3 car on n’a pas trop le choix</a:t>
            </a:r>
          </a:p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3)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solidity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 aussi</a:t>
            </a:r>
          </a:p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4</a:t>
            </a:r>
            <a:r>
              <a:rPr lang="fr-FR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) </a:t>
            </a:r>
            <a:r>
              <a:rPr lang="fr-FR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Métamask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 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ne marche pas avec du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backend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 donc on crée une solution maison </a:t>
            </a:r>
          </a:p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5) On va utiliser Java pour …</a:t>
            </a:r>
          </a:p>
          <a:p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Non je blague on va utiliser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nativescript</a:t>
            </a:r>
            <a:endParaRPr lang="fr-FR" dirty="0">
              <a:solidFill>
                <a:schemeClr val="bg1">
                  <a:lumMod val="95000"/>
                </a:schemeClr>
              </a:solidFill>
              <a:latin typeface="Montserrat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703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222AC-4A84-4B16-8CC4-3B6CAAF6ED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Insert Your Text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B8ABD-579C-4D8D-BC01-DAF0AC7194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étapes</a:t>
            </a:r>
            <a:r>
              <a:rPr lang="en-US" dirty="0" smtClean="0"/>
              <a:t> de la creation 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762000" y="1414726"/>
            <a:ext cx="7579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On code le smart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contract</a:t>
            </a:r>
            <a:endParaRPr lang="fr-FR" dirty="0" smtClean="0">
              <a:solidFill>
                <a:schemeClr val="bg1">
                  <a:lumMod val="95000"/>
                </a:schemeClr>
              </a:solidFill>
              <a:latin typeface="Montserrat" panose="00000500000000000000"/>
            </a:endParaRP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On le déploie</a:t>
            </a: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On y fait référence avec son adresse</a:t>
            </a: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On crée une communication entre le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backend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 et la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blockchain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 </a:t>
            </a: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La liaison doit être accessible depuis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postman</a:t>
            </a:r>
            <a:endParaRPr lang="fr-FR" dirty="0" smtClean="0">
              <a:solidFill>
                <a:schemeClr val="bg1">
                  <a:lumMod val="95000"/>
                </a:schemeClr>
              </a:solidFill>
              <a:latin typeface="Montserrat" panose="00000500000000000000"/>
            </a:endParaRP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On crée un tunnel avec l’application mobile</a:t>
            </a:r>
          </a:p>
          <a:p>
            <a:pPr marL="342900" indent="-342900">
              <a:buAutoNum type="arabicParenR"/>
            </a:pPr>
            <a:r>
              <a:rPr lang="fr-FR" dirty="0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Enfin l’application mobile a accès la </a:t>
            </a:r>
            <a:r>
              <a:rPr lang="fr-FR" dirty="0" err="1" smtClean="0">
                <a:solidFill>
                  <a:schemeClr val="bg1">
                    <a:lumMod val="95000"/>
                  </a:schemeClr>
                </a:solidFill>
                <a:latin typeface="Montserrat" panose="00000500000000000000"/>
              </a:rPr>
              <a:t>blockchain</a:t>
            </a:r>
            <a:endParaRPr lang="fr-FR" dirty="0" smtClean="0">
              <a:solidFill>
                <a:schemeClr val="bg1">
                  <a:lumMod val="95000"/>
                </a:schemeClr>
              </a:solidFill>
              <a:latin typeface="Montserrat" panose="00000500000000000000"/>
            </a:endParaRPr>
          </a:p>
          <a:p>
            <a:pPr marL="342900" indent="-342900">
              <a:buAutoNum type="arabicParenR"/>
            </a:pPr>
            <a:endParaRPr lang="fr-FR" dirty="0" smtClean="0">
              <a:solidFill>
                <a:schemeClr val="bg1">
                  <a:lumMod val="95000"/>
                </a:schemeClr>
              </a:solidFill>
              <a:latin typeface="Montserrat" panose="00000500000000000000"/>
            </a:endParaRPr>
          </a:p>
          <a:p>
            <a:pPr marL="342900" indent="-342900">
              <a:buAutoNum type="arabicParenR"/>
            </a:pPr>
            <a:endParaRPr lang="fr-FR" dirty="0">
              <a:solidFill>
                <a:schemeClr val="bg1">
                  <a:lumMod val="95000"/>
                </a:schemeClr>
              </a:solidFill>
              <a:latin typeface="Montserrat" panose="0000050000000000000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2200" y="4663440"/>
            <a:ext cx="864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EEA03"/>
                </a:solidFill>
                <a:latin typeface="Montserrat" panose="00000500000000000000"/>
              </a:rPr>
              <a:t>DEMO TIME !!</a:t>
            </a:r>
            <a:endParaRPr lang="fr-FR" sz="2000" dirty="0">
              <a:solidFill>
                <a:srgbClr val="FEEA03"/>
              </a:solidFill>
              <a:latin typeface="Montserrat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9454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9" name="Shape 8619"/>
          <p:cNvGrpSpPr/>
          <p:nvPr/>
        </p:nvGrpSpPr>
        <p:grpSpPr>
          <a:xfrm>
            <a:off x="258397" y="980070"/>
            <a:ext cx="5837603" cy="4926727"/>
            <a:chOff x="367549" y="901496"/>
            <a:chExt cx="6200470" cy="5232973"/>
          </a:xfrm>
        </p:grpSpPr>
        <p:grpSp>
          <p:nvGrpSpPr>
            <p:cNvPr id="8620" name="Shape 8620"/>
            <p:cNvGrpSpPr/>
            <p:nvPr/>
          </p:nvGrpSpPr>
          <p:grpSpPr>
            <a:xfrm>
              <a:off x="367549" y="1329886"/>
              <a:ext cx="5728451" cy="4804583"/>
              <a:chOff x="1025621" y="1329886"/>
              <a:chExt cx="5728451" cy="4804583"/>
            </a:xfrm>
          </p:grpSpPr>
          <p:grpSp>
            <p:nvGrpSpPr>
              <p:cNvPr id="8621" name="Shape 8621"/>
              <p:cNvGrpSpPr/>
              <p:nvPr/>
            </p:nvGrpSpPr>
            <p:grpSpPr>
              <a:xfrm>
                <a:off x="1759922" y="1329886"/>
                <a:ext cx="2188336" cy="2580138"/>
                <a:chOff x="9029561" y="1231459"/>
                <a:chExt cx="2188336" cy="2580138"/>
              </a:xfrm>
            </p:grpSpPr>
            <p:grpSp>
              <p:nvGrpSpPr>
                <p:cNvPr id="8622" name="Shape 8622"/>
                <p:cNvGrpSpPr/>
                <p:nvPr/>
              </p:nvGrpSpPr>
              <p:grpSpPr>
                <a:xfrm>
                  <a:off x="9776161" y="1231459"/>
                  <a:ext cx="1441736" cy="2580138"/>
                  <a:chOff x="9965756" y="1164268"/>
                  <a:chExt cx="1451555" cy="2597713"/>
                </a:xfrm>
              </p:grpSpPr>
              <p:sp>
                <p:nvSpPr>
                  <p:cNvPr id="8623" name="Shape 8623"/>
                  <p:cNvSpPr/>
                  <p:nvPr/>
                </p:nvSpPr>
                <p:spPr>
                  <a:xfrm>
                    <a:off x="10838599" y="1164268"/>
                    <a:ext cx="502296" cy="72884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8318" y="13205"/>
                        </a:moveTo>
                        <a:cubicBezTo>
                          <a:pt x="81568" y="8793"/>
                          <a:pt x="60338" y="44033"/>
                          <a:pt x="51633" y="56455"/>
                        </a:cubicBezTo>
                        <a:cubicBezTo>
                          <a:pt x="38306" y="75461"/>
                          <a:pt x="28253" y="95524"/>
                          <a:pt x="18585" y="115534"/>
                        </a:cubicBezTo>
                        <a:cubicBezTo>
                          <a:pt x="14789" y="123390"/>
                          <a:pt x="-3297" y="120023"/>
                          <a:pt x="522" y="112102"/>
                        </a:cubicBezTo>
                        <a:cubicBezTo>
                          <a:pt x="12424" y="87467"/>
                          <a:pt x="25353" y="63004"/>
                          <a:pt x="42739" y="39912"/>
                        </a:cubicBezTo>
                        <a:cubicBezTo>
                          <a:pt x="55811" y="22563"/>
                          <a:pt x="79215" y="-4862"/>
                          <a:pt x="113291" y="748"/>
                        </a:cubicBezTo>
                        <a:cubicBezTo>
                          <a:pt x="125044" y="2683"/>
                          <a:pt x="120059" y="15117"/>
                          <a:pt x="108318" y="13205"/>
                        </a:cubicBezTo>
                        <a:cubicBezTo>
                          <a:pt x="108318" y="13205"/>
                          <a:pt x="108318" y="13205"/>
                          <a:pt x="108318" y="13205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wrap="square" lIns="0" tIns="0" rIns="0" bIns="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4" name="Shape 8624"/>
                  <p:cNvSpPr/>
                  <p:nvPr/>
                </p:nvSpPr>
                <p:spPr>
                  <a:xfrm>
                    <a:off x="9965756" y="1857615"/>
                    <a:ext cx="1437374" cy="19043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9764" y="27086"/>
                        </a:moveTo>
                        <a:cubicBezTo>
                          <a:pt x="120425" y="25495"/>
                          <a:pt x="119652" y="23263"/>
                          <a:pt x="118046" y="22119"/>
                        </a:cubicBezTo>
                        <a:lnTo>
                          <a:pt x="89280" y="1685"/>
                        </a:lnTo>
                        <a:cubicBezTo>
                          <a:pt x="87674" y="546"/>
                          <a:pt x="84573" y="-195"/>
                          <a:pt x="82390" y="44"/>
                        </a:cubicBezTo>
                        <a:lnTo>
                          <a:pt x="43302" y="4331"/>
                        </a:lnTo>
                        <a:cubicBezTo>
                          <a:pt x="41119" y="4571"/>
                          <a:pt x="38790" y="6061"/>
                          <a:pt x="38124" y="7652"/>
                        </a:cubicBezTo>
                        <a:lnTo>
                          <a:pt x="184" y="98450"/>
                        </a:lnTo>
                        <a:cubicBezTo>
                          <a:pt x="-481" y="100040"/>
                          <a:pt x="699" y="101748"/>
                          <a:pt x="2804" y="102251"/>
                        </a:cubicBezTo>
                        <a:lnTo>
                          <a:pt x="35969" y="110143"/>
                        </a:lnTo>
                        <a:cubicBezTo>
                          <a:pt x="38074" y="110645"/>
                          <a:pt x="41516" y="111466"/>
                          <a:pt x="43621" y="111968"/>
                        </a:cubicBezTo>
                        <a:lnTo>
                          <a:pt x="76787" y="119860"/>
                        </a:lnTo>
                        <a:cubicBezTo>
                          <a:pt x="78891" y="120362"/>
                          <a:pt x="81153" y="119469"/>
                          <a:pt x="81819" y="117884"/>
                        </a:cubicBezTo>
                        <a:cubicBezTo>
                          <a:pt x="81819" y="117884"/>
                          <a:pt x="119764" y="27086"/>
                          <a:pt x="119764" y="270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wrap="square" lIns="0" tIns="0" rIns="0" bIns="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5" name="Shape 8625"/>
                  <p:cNvSpPr/>
                  <p:nvPr/>
                </p:nvSpPr>
                <p:spPr>
                  <a:xfrm>
                    <a:off x="10831560" y="1970240"/>
                    <a:ext cx="206393" cy="21309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010" y="42602"/>
                        </a:moveTo>
                        <a:cubicBezTo>
                          <a:pt x="13321" y="10903"/>
                          <a:pt x="47195" y="-7024"/>
                          <a:pt x="78688" y="2600"/>
                        </a:cubicBezTo>
                        <a:cubicBezTo>
                          <a:pt x="110163" y="12237"/>
                          <a:pt x="127312" y="45723"/>
                          <a:pt x="117001" y="77403"/>
                        </a:cubicBezTo>
                        <a:cubicBezTo>
                          <a:pt x="106665" y="109115"/>
                          <a:pt x="72791" y="127018"/>
                          <a:pt x="41304" y="117406"/>
                        </a:cubicBezTo>
                        <a:cubicBezTo>
                          <a:pt x="9843" y="107787"/>
                          <a:pt x="-7337" y="74294"/>
                          <a:pt x="3010" y="42602"/>
                        </a:cubicBezTo>
                        <a:close/>
                      </a:path>
                    </a:pathLst>
                  </a:custGeom>
                  <a:solidFill>
                    <a:srgbClr val="3B8E5C"/>
                  </a:solidFill>
                  <a:ln>
                    <a:noFill/>
                  </a:ln>
                </p:spPr>
                <p:txBody>
                  <a:bodyPr wrap="square" lIns="0" tIns="0" rIns="0" bIns="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6" name="Shape 8626"/>
                  <p:cNvSpPr/>
                  <p:nvPr/>
                </p:nvSpPr>
                <p:spPr>
                  <a:xfrm>
                    <a:off x="10870275" y="2012475"/>
                    <a:ext cx="124509" cy="1285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017" y="42598"/>
                        </a:moveTo>
                        <a:cubicBezTo>
                          <a:pt x="13334" y="10922"/>
                          <a:pt x="47177" y="-7012"/>
                          <a:pt x="78651" y="2587"/>
                        </a:cubicBezTo>
                        <a:cubicBezTo>
                          <a:pt x="110181" y="12219"/>
                          <a:pt x="127318" y="45732"/>
                          <a:pt x="116995" y="77407"/>
                        </a:cubicBezTo>
                        <a:cubicBezTo>
                          <a:pt x="106653" y="109120"/>
                          <a:pt x="72810" y="127037"/>
                          <a:pt x="41273" y="117381"/>
                        </a:cubicBezTo>
                        <a:cubicBezTo>
                          <a:pt x="9793" y="107805"/>
                          <a:pt x="-7330" y="74292"/>
                          <a:pt x="3017" y="425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wrap="square" lIns="0" tIns="0" rIns="0" bIns="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7" name="Shape 8627"/>
                  <p:cNvSpPr/>
                  <p:nvPr/>
                </p:nvSpPr>
                <p:spPr>
                  <a:xfrm>
                    <a:off x="10162849" y="2279959"/>
                    <a:ext cx="991561" cy="12663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9764" y="23606"/>
                        </a:moveTo>
                        <a:cubicBezTo>
                          <a:pt x="120431" y="21956"/>
                          <a:pt x="119658" y="19644"/>
                          <a:pt x="118052" y="18451"/>
                        </a:cubicBezTo>
                        <a:lnTo>
                          <a:pt x="43308" y="0"/>
                        </a:lnTo>
                        <a:cubicBezTo>
                          <a:pt x="41119" y="250"/>
                          <a:pt x="38790" y="1800"/>
                          <a:pt x="38130" y="3449"/>
                        </a:cubicBezTo>
                        <a:lnTo>
                          <a:pt x="184" y="97641"/>
                        </a:lnTo>
                        <a:cubicBezTo>
                          <a:pt x="-475" y="99285"/>
                          <a:pt x="699" y="101063"/>
                          <a:pt x="2804" y="101581"/>
                        </a:cubicBezTo>
                        <a:lnTo>
                          <a:pt x="35969" y="109773"/>
                        </a:lnTo>
                        <a:cubicBezTo>
                          <a:pt x="38074" y="110292"/>
                          <a:pt x="41522" y="111139"/>
                          <a:pt x="43627" y="111657"/>
                        </a:cubicBezTo>
                        <a:lnTo>
                          <a:pt x="76787" y="119849"/>
                        </a:lnTo>
                        <a:cubicBezTo>
                          <a:pt x="78891" y="120373"/>
                          <a:pt x="81158" y="119442"/>
                          <a:pt x="81824" y="117798"/>
                        </a:cubicBezTo>
                        <a:cubicBezTo>
                          <a:pt x="81824" y="117798"/>
                          <a:pt x="119764" y="23606"/>
                          <a:pt x="119764" y="23606"/>
                        </a:cubicBezTo>
                        <a:close/>
                      </a:path>
                    </a:pathLst>
                  </a:custGeom>
                  <a:solidFill>
                    <a:srgbClr val="3B8E5C"/>
                  </a:solidFill>
                  <a:ln>
                    <a:noFill/>
                  </a:ln>
                </p:spPr>
                <p:txBody>
                  <a:bodyPr wrap="square" lIns="0" tIns="0" rIns="0" bIns="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8" name="Shape 8628"/>
                  <p:cNvSpPr/>
                  <p:nvPr/>
                </p:nvSpPr>
                <p:spPr>
                  <a:xfrm>
                    <a:off x="10916029" y="1174827"/>
                    <a:ext cx="501282" cy="9505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871" y="110947"/>
                        </a:moveTo>
                        <a:cubicBezTo>
                          <a:pt x="44148" y="101453"/>
                          <a:pt x="59253" y="84187"/>
                          <a:pt x="75589" y="64355"/>
                        </a:cubicBezTo>
                        <a:cubicBezTo>
                          <a:pt x="87714" y="49643"/>
                          <a:pt x="118395" y="22241"/>
                          <a:pt x="90170" y="8369"/>
                        </a:cubicBezTo>
                        <a:cubicBezTo>
                          <a:pt x="81292" y="4008"/>
                          <a:pt x="94596" y="-2971"/>
                          <a:pt x="103435" y="1372"/>
                        </a:cubicBezTo>
                        <a:cubicBezTo>
                          <a:pt x="135307" y="17022"/>
                          <a:pt x="113969" y="43069"/>
                          <a:pt x="99271" y="60521"/>
                        </a:cubicBezTo>
                        <a:cubicBezTo>
                          <a:pt x="78993" y="84627"/>
                          <a:pt x="62573" y="107830"/>
                          <a:pt x="14345" y="119501"/>
                        </a:cubicBezTo>
                        <a:cubicBezTo>
                          <a:pt x="3430" y="122137"/>
                          <a:pt x="-6115" y="113605"/>
                          <a:pt x="4871" y="110947"/>
                        </a:cubicBezTo>
                        <a:cubicBezTo>
                          <a:pt x="4871" y="110947"/>
                          <a:pt x="4871" y="110947"/>
                          <a:pt x="4871" y="110947"/>
                        </a:cubicBezTo>
                        <a:close/>
                      </a:path>
                    </a:pathLst>
                  </a:custGeom>
                  <a:solidFill>
                    <a:srgbClr val="F5F4F4"/>
                  </a:solidFill>
                  <a:ln>
                    <a:noFill/>
                  </a:ln>
                </p:spPr>
                <p:txBody>
                  <a:bodyPr wrap="square" lIns="0" tIns="0" rIns="0" bIns="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9" name="Shape 8629"/>
                  <p:cNvSpPr/>
                  <p:nvPr/>
                </p:nvSpPr>
                <p:spPr>
                  <a:xfrm>
                    <a:off x="10377541" y="2561521"/>
                    <a:ext cx="484874" cy="77139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24177" y="117094"/>
                        </a:moveTo>
                        <a:lnTo>
                          <a:pt x="31583" y="102644"/>
                        </a:lnTo>
                        <a:cubicBezTo>
                          <a:pt x="18461" y="99833"/>
                          <a:pt x="6138" y="94488"/>
                          <a:pt x="0" y="89300"/>
                        </a:cubicBezTo>
                        <a:lnTo>
                          <a:pt x="10372" y="80827"/>
                        </a:lnTo>
                        <a:cubicBezTo>
                          <a:pt x="16816" y="85916"/>
                          <a:pt x="27250" y="91033"/>
                          <a:pt x="39977" y="93622"/>
                        </a:cubicBezTo>
                        <a:cubicBezTo>
                          <a:pt x="56138" y="96894"/>
                          <a:pt x="70066" y="93244"/>
                          <a:pt x="74250" y="85088"/>
                        </a:cubicBezTo>
                        <a:cubicBezTo>
                          <a:pt x="78283" y="77222"/>
                          <a:pt x="71905" y="70561"/>
                          <a:pt x="57266" y="62861"/>
                        </a:cubicBezTo>
                        <a:cubicBezTo>
                          <a:pt x="36994" y="52433"/>
                          <a:pt x="26038" y="42950"/>
                          <a:pt x="32416" y="30505"/>
                        </a:cubicBezTo>
                        <a:cubicBezTo>
                          <a:pt x="38511" y="18638"/>
                          <a:pt x="56550" y="12350"/>
                          <a:pt x="78594" y="14450"/>
                        </a:cubicBezTo>
                        <a:lnTo>
                          <a:pt x="86011" y="0"/>
                        </a:lnTo>
                        <a:lnTo>
                          <a:pt x="100111" y="2861"/>
                        </a:lnTo>
                        <a:lnTo>
                          <a:pt x="92994" y="16733"/>
                        </a:lnTo>
                        <a:cubicBezTo>
                          <a:pt x="106511" y="19788"/>
                          <a:pt x="114661" y="23972"/>
                          <a:pt x="120000" y="27738"/>
                        </a:cubicBezTo>
                        <a:lnTo>
                          <a:pt x="109483" y="36022"/>
                        </a:lnTo>
                        <a:cubicBezTo>
                          <a:pt x="105577" y="33338"/>
                          <a:pt x="97866" y="28300"/>
                          <a:pt x="83300" y="25350"/>
                        </a:cubicBezTo>
                        <a:cubicBezTo>
                          <a:pt x="65777" y="21794"/>
                          <a:pt x="55816" y="27033"/>
                          <a:pt x="52877" y="32755"/>
                        </a:cubicBezTo>
                        <a:cubicBezTo>
                          <a:pt x="49061" y="40194"/>
                          <a:pt x="55566" y="45611"/>
                          <a:pt x="72722" y="54777"/>
                        </a:cubicBezTo>
                        <a:cubicBezTo>
                          <a:pt x="93072" y="65533"/>
                          <a:pt x="101088" y="75372"/>
                          <a:pt x="94561" y="88100"/>
                        </a:cubicBezTo>
                        <a:cubicBezTo>
                          <a:pt x="88761" y="99400"/>
                          <a:pt x="70822" y="107450"/>
                          <a:pt x="46144" y="105122"/>
                        </a:cubicBezTo>
                        <a:lnTo>
                          <a:pt x="38511" y="120000"/>
                        </a:lnTo>
                        <a:cubicBezTo>
                          <a:pt x="38511" y="120000"/>
                          <a:pt x="24177" y="117094"/>
                          <a:pt x="24177" y="11709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wrap="square" lIns="0" tIns="0" rIns="0" bIns="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30" name="Shape 8630"/>
                <p:cNvSpPr/>
                <p:nvPr/>
              </p:nvSpPr>
              <p:spPr>
                <a:xfrm>
                  <a:off x="9075315" y="2336271"/>
                  <a:ext cx="1047423" cy="11707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0" y="0"/>
                      </a:lnTo>
                      <a:lnTo>
                        <a:pt x="12761" y="113822"/>
                      </a:lnTo>
                      <a:lnTo>
                        <a:pt x="60000" y="120000"/>
                      </a:lnTo>
                      <a:lnTo>
                        <a:pt x="107238" y="113822"/>
                      </a:lnTo>
                      <a:lnTo>
                        <a:pt x="120000" y="0"/>
                      </a:lnTo>
                      <a:cubicBezTo>
                        <a:pt x="120000" y="0"/>
                        <a:pt x="60000" y="0"/>
                        <a:pt x="60000" y="0"/>
                      </a:cubicBezTo>
                      <a:close/>
                    </a:path>
                  </a:pathLst>
                </a:custGeom>
                <a:solidFill>
                  <a:srgbClr val="76B41F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1" name="Shape 8631"/>
                <p:cNvSpPr/>
                <p:nvPr/>
              </p:nvSpPr>
              <p:spPr>
                <a:xfrm>
                  <a:off x="9990393" y="2336271"/>
                  <a:ext cx="130216" cy="1110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81022"/>
                      </a:moveTo>
                      <a:lnTo>
                        <a:pt x="120000" y="0"/>
                      </a:lnTo>
                      <a:lnTo>
                        <a:pt x="0" y="40683"/>
                      </a:lnTo>
                      <a:lnTo>
                        <a:pt x="0" y="120000"/>
                      </a:lnTo>
                      <a:cubicBezTo>
                        <a:pt x="0" y="120000"/>
                        <a:pt x="120000" y="81022"/>
                        <a:pt x="120000" y="8102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2" name="Shape 8632"/>
                <p:cNvSpPr/>
                <p:nvPr/>
              </p:nvSpPr>
              <p:spPr>
                <a:xfrm>
                  <a:off x="9990393" y="2374987"/>
                  <a:ext cx="156204" cy="639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120000" y="60016"/>
                      </a:lnTo>
                      <a:cubicBezTo>
                        <a:pt x="120000" y="60016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4F7815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3" name="Shape 8633"/>
                <p:cNvSpPr/>
                <p:nvPr/>
              </p:nvSpPr>
              <p:spPr>
                <a:xfrm>
                  <a:off x="9075315" y="2336271"/>
                  <a:ext cx="130216" cy="1110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81022"/>
                      </a:moveTo>
                      <a:lnTo>
                        <a:pt x="0" y="0"/>
                      </a:lnTo>
                      <a:lnTo>
                        <a:pt x="120000" y="40683"/>
                      </a:lnTo>
                      <a:lnTo>
                        <a:pt x="120000" y="120000"/>
                      </a:lnTo>
                      <a:cubicBezTo>
                        <a:pt x="120000" y="120000"/>
                        <a:pt x="0" y="81022"/>
                        <a:pt x="0" y="8102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4" name="Shape 8634"/>
                <p:cNvSpPr/>
                <p:nvPr/>
              </p:nvSpPr>
              <p:spPr>
                <a:xfrm>
                  <a:off x="9047159" y="2374987"/>
                  <a:ext cx="156206" cy="639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120000"/>
                      </a:lnTo>
                      <a:lnTo>
                        <a:pt x="0" y="60016"/>
                      </a:lnTo>
                      <a:cubicBezTo>
                        <a:pt x="0" y="60016"/>
                        <a:pt x="120000" y="0"/>
                        <a:pt x="120000" y="0"/>
                      </a:cubicBezTo>
                      <a:close/>
                    </a:path>
                  </a:pathLst>
                </a:custGeom>
                <a:solidFill>
                  <a:srgbClr val="4F7815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5" name="Shape 8635"/>
                <p:cNvSpPr/>
                <p:nvPr/>
              </p:nvSpPr>
              <p:spPr>
                <a:xfrm>
                  <a:off x="9040120" y="2406662"/>
                  <a:ext cx="1121039" cy="95418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577" y="0"/>
                      </a:moveTo>
                      <a:lnTo>
                        <a:pt x="59738" y="0"/>
                      </a:lnTo>
                      <a:lnTo>
                        <a:pt x="894" y="0"/>
                      </a:lnTo>
                      <a:lnTo>
                        <a:pt x="0" y="120000"/>
                      </a:lnTo>
                      <a:lnTo>
                        <a:pt x="59738" y="120000"/>
                      </a:lnTo>
                      <a:lnTo>
                        <a:pt x="120000" y="120000"/>
                      </a:lnTo>
                      <a:cubicBezTo>
                        <a:pt x="120000" y="120000"/>
                        <a:pt x="118577" y="0"/>
                        <a:pt x="11857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6" name="Shape 8636"/>
                <p:cNvSpPr/>
                <p:nvPr/>
              </p:nvSpPr>
              <p:spPr>
                <a:xfrm>
                  <a:off x="9789779" y="2424260"/>
                  <a:ext cx="38182" cy="381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0055"/>
                      </a:moveTo>
                      <a:cubicBezTo>
                        <a:pt x="0" y="93138"/>
                        <a:pt x="26944" y="120000"/>
                        <a:pt x="60000" y="120000"/>
                      </a:cubicBezTo>
                      <a:cubicBezTo>
                        <a:pt x="93161" y="120000"/>
                        <a:pt x="120000" y="93138"/>
                        <a:pt x="120000" y="60055"/>
                      </a:cubicBezTo>
                      <a:cubicBezTo>
                        <a:pt x="120000" y="26866"/>
                        <a:pt x="93161" y="0"/>
                        <a:pt x="60000" y="0"/>
                      </a:cubicBezTo>
                      <a:cubicBezTo>
                        <a:pt x="26944" y="0"/>
                        <a:pt x="0" y="26866"/>
                        <a:pt x="0" y="60055"/>
                      </a:cubicBezTo>
                      <a:close/>
                    </a:path>
                  </a:pathLst>
                </a:custGeom>
                <a:solidFill>
                  <a:srgbClr val="4F7815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7" name="Shape 8637"/>
                <p:cNvSpPr/>
                <p:nvPr/>
              </p:nvSpPr>
              <p:spPr>
                <a:xfrm>
                  <a:off x="9367436" y="2424260"/>
                  <a:ext cx="38148" cy="381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55"/>
                      </a:moveTo>
                      <a:cubicBezTo>
                        <a:pt x="120000" y="93138"/>
                        <a:pt x="93133" y="120000"/>
                        <a:pt x="60055" y="120000"/>
                      </a:cubicBezTo>
                      <a:cubicBezTo>
                        <a:pt x="26861" y="120000"/>
                        <a:pt x="0" y="93138"/>
                        <a:pt x="0" y="60055"/>
                      </a:cubicBezTo>
                      <a:cubicBezTo>
                        <a:pt x="0" y="26866"/>
                        <a:pt x="26861" y="0"/>
                        <a:pt x="60055" y="0"/>
                      </a:cubicBezTo>
                      <a:cubicBezTo>
                        <a:pt x="93133" y="0"/>
                        <a:pt x="120000" y="26866"/>
                        <a:pt x="120000" y="60055"/>
                      </a:cubicBezTo>
                      <a:close/>
                    </a:path>
                  </a:pathLst>
                </a:custGeom>
                <a:solidFill>
                  <a:srgbClr val="4F7815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8" name="Shape 8638"/>
                <p:cNvSpPr/>
                <p:nvPr/>
              </p:nvSpPr>
              <p:spPr>
                <a:xfrm>
                  <a:off x="9374474" y="2434818"/>
                  <a:ext cx="448314" cy="4168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2430" y="105022"/>
                      </a:moveTo>
                      <a:cubicBezTo>
                        <a:pt x="83488" y="114783"/>
                        <a:pt x="72579" y="119811"/>
                        <a:pt x="60002" y="120000"/>
                      </a:cubicBezTo>
                      <a:cubicBezTo>
                        <a:pt x="47425" y="119811"/>
                        <a:pt x="36522" y="114783"/>
                        <a:pt x="27586" y="105022"/>
                      </a:cubicBezTo>
                      <a:cubicBezTo>
                        <a:pt x="-662" y="74172"/>
                        <a:pt x="-33" y="6594"/>
                        <a:pt x="11" y="3733"/>
                      </a:cubicBezTo>
                      <a:cubicBezTo>
                        <a:pt x="33" y="1655"/>
                        <a:pt x="1606" y="0"/>
                        <a:pt x="3533" y="0"/>
                      </a:cubicBezTo>
                      <a:cubicBezTo>
                        <a:pt x="3550" y="0"/>
                        <a:pt x="3566" y="0"/>
                        <a:pt x="3589" y="0"/>
                      </a:cubicBezTo>
                      <a:cubicBezTo>
                        <a:pt x="5532" y="27"/>
                        <a:pt x="7094" y="1755"/>
                        <a:pt x="7055" y="3844"/>
                      </a:cubicBezTo>
                      <a:cubicBezTo>
                        <a:pt x="7055" y="4516"/>
                        <a:pt x="6448" y="71133"/>
                        <a:pt x="32613" y="99705"/>
                      </a:cubicBezTo>
                      <a:cubicBezTo>
                        <a:pt x="40174" y="107961"/>
                        <a:pt x="49386" y="112227"/>
                        <a:pt x="60002" y="112411"/>
                      </a:cubicBezTo>
                      <a:cubicBezTo>
                        <a:pt x="70619" y="112227"/>
                        <a:pt x="79831" y="107961"/>
                        <a:pt x="87392" y="99705"/>
                      </a:cubicBezTo>
                      <a:cubicBezTo>
                        <a:pt x="113568" y="71133"/>
                        <a:pt x="112950" y="4516"/>
                        <a:pt x="112939" y="3844"/>
                      </a:cubicBezTo>
                      <a:cubicBezTo>
                        <a:pt x="112911" y="1755"/>
                        <a:pt x="114472" y="27"/>
                        <a:pt x="116421" y="0"/>
                      </a:cubicBezTo>
                      <a:cubicBezTo>
                        <a:pt x="116438" y="0"/>
                        <a:pt x="116455" y="0"/>
                        <a:pt x="116472" y="0"/>
                      </a:cubicBezTo>
                      <a:cubicBezTo>
                        <a:pt x="118393" y="0"/>
                        <a:pt x="119971" y="1655"/>
                        <a:pt x="119994" y="3733"/>
                      </a:cubicBezTo>
                      <a:cubicBezTo>
                        <a:pt x="120039" y="6594"/>
                        <a:pt x="120668" y="74172"/>
                        <a:pt x="92430" y="1050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9" name="Shape 8639"/>
                <p:cNvSpPr/>
                <p:nvPr/>
              </p:nvSpPr>
              <p:spPr>
                <a:xfrm>
                  <a:off x="9029561" y="3300622"/>
                  <a:ext cx="1148771" cy="234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098" y="0"/>
                      </a:moveTo>
                      <a:lnTo>
                        <a:pt x="59293" y="0"/>
                      </a:lnTo>
                      <a:lnTo>
                        <a:pt x="1000" y="0"/>
                      </a:lnTo>
                      <a:cubicBezTo>
                        <a:pt x="1000" y="0"/>
                        <a:pt x="144" y="93327"/>
                        <a:pt x="27" y="103183"/>
                      </a:cubicBezTo>
                      <a:cubicBezTo>
                        <a:pt x="-88" y="113044"/>
                        <a:pt x="122" y="120000"/>
                        <a:pt x="2368" y="120000"/>
                      </a:cubicBezTo>
                      <a:cubicBezTo>
                        <a:pt x="5976" y="120000"/>
                        <a:pt x="59043" y="120000"/>
                        <a:pt x="59043" y="120000"/>
                      </a:cubicBezTo>
                      <a:lnTo>
                        <a:pt x="120000" y="120000"/>
                      </a:lnTo>
                      <a:cubicBezTo>
                        <a:pt x="120000" y="120000"/>
                        <a:pt x="118098" y="0"/>
                        <a:pt x="118098" y="0"/>
                      </a:cubicBezTo>
                      <a:close/>
                    </a:path>
                  </a:pathLst>
                </a:custGeom>
                <a:solidFill>
                  <a:srgbClr val="76B41F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0" name="Shape 8640"/>
                <p:cNvSpPr/>
                <p:nvPr/>
              </p:nvSpPr>
              <p:spPr>
                <a:xfrm>
                  <a:off x="9634919" y="2642470"/>
                  <a:ext cx="1042283" cy="10851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098" y="96427"/>
                      </a:moveTo>
                      <a:lnTo>
                        <a:pt x="118009" y="96427"/>
                      </a:lnTo>
                      <a:lnTo>
                        <a:pt x="116714" y="6988"/>
                      </a:lnTo>
                      <a:lnTo>
                        <a:pt x="114001" y="6455"/>
                      </a:lnTo>
                      <a:lnTo>
                        <a:pt x="114001" y="0"/>
                      </a:lnTo>
                      <a:lnTo>
                        <a:pt x="59293" y="0"/>
                      </a:lnTo>
                      <a:lnTo>
                        <a:pt x="4592" y="0"/>
                      </a:lnTo>
                      <a:lnTo>
                        <a:pt x="4592" y="6450"/>
                      </a:lnTo>
                      <a:lnTo>
                        <a:pt x="1873" y="6988"/>
                      </a:lnTo>
                      <a:lnTo>
                        <a:pt x="1056" y="96427"/>
                      </a:lnTo>
                      <a:lnTo>
                        <a:pt x="1000" y="96427"/>
                      </a:lnTo>
                      <a:cubicBezTo>
                        <a:pt x="1000" y="96427"/>
                        <a:pt x="138" y="114761"/>
                        <a:pt x="27" y="116694"/>
                      </a:cubicBezTo>
                      <a:cubicBezTo>
                        <a:pt x="-88" y="118633"/>
                        <a:pt x="122" y="120000"/>
                        <a:pt x="2368" y="120000"/>
                      </a:cubicBezTo>
                      <a:cubicBezTo>
                        <a:pt x="5976" y="120000"/>
                        <a:pt x="59038" y="120000"/>
                        <a:pt x="59038" y="120000"/>
                      </a:cubicBezTo>
                      <a:lnTo>
                        <a:pt x="120000" y="120000"/>
                      </a:lnTo>
                      <a:cubicBezTo>
                        <a:pt x="120000" y="120000"/>
                        <a:pt x="118098" y="96427"/>
                        <a:pt x="118098" y="96427"/>
                      </a:cubicBezTo>
                      <a:close/>
                    </a:path>
                  </a:pathLst>
                </a:custGeom>
                <a:solidFill>
                  <a:srgbClr val="010101">
                    <a:alpha val="34901"/>
                  </a:srgbClr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1" name="Shape 8641"/>
                <p:cNvSpPr/>
                <p:nvPr/>
              </p:nvSpPr>
              <p:spPr>
                <a:xfrm>
                  <a:off x="9627881" y="2702302"/>
                  <a:ext cx="950899" cy="1062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0"/>
                      </a:moveTo>
                      <a:lnTo>
                        <a:pt x="0" y="0"/>
                      </a:lnTo>
                      <a:lnTo>
                        <a:pt x="12755" y="113811"/>
                      </a:lnTo>
                      <a:lnTo>
                        <a:pt x="60000" y="120000"/>
                      </a:lnTo>
                      <a:lnTo>
                        <a:pt x="107238" y="113811"/>
                      </a:lnTo>
                      <a:lnTo>
                        <a:pt x="120000" y="0"/>
                      </a:lnTo>
                      <a:cubicBezTo>
                        <a:pt x="120000" y="0"/>
                        <a:pt x="60000" y="0"/>
                        <a:pt x="600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2" name="Shape 8642"/>
                <p:cNvSpPr/>
                <p:nvPr/>
              </p:nvSpPr>
              <p:spPr>
                <a:xfrm>
                  <a:off x="10462010" y="2702302"/>
                  <a:ext cx="118201" cy="1008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81016"/>
                      </a:moveTo>
                      <a:lnTo>
                        <a:pt x="120000" y="0"/>
                      </a:lnTo>
                      <a:lnTo>
                        <a:pt x="0" y="40683"/>
                      </a:lnTo>
                      <a:lnTo>
                        <a:pt x="0" y="120000"/>
                      </a:lnTo>
                      <a:cubicBezTo>
                        <a:pt x="0" y="120000"/>
                        <a:pt x="120000" y="81016"/>
                        <a:pt x="120000" y="81016"/>
                      </a:cubicBezTo>
                      <a:close/>
                    </a:path>
                  </a:pathLst>
                </a:custGeom>
                <a:solidFill>
                  <a:srgbClr val="AEE790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3" name="Shape 8643"/>
                <p:cNvSpPr/>
                <p:nvPr/>
              </p:nvSpPr>
              <p:spPr>
                <a:xfrm>
                  <a:off x="10462010" y="2733978"/>
                  <a:ext cx="141824" cy="581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120000" y="60000"/>
                      </a:lnTo>
                      <a:cubicBezTo>
                        <a:pt x="120000" y="6000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56B226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4" name="Shape 8644"/>
                <p:cNvSpPr/>
                <p:nvPr/>
              </p:nvSpPr>
              <p:spPr>
                <a:xfrm>
                  <a:off x="9627881" y="2702302"/>
                  <a:ext cx="118173" cy="1008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81016"/>
                      </a:moveTo>
                      <a:lnTo>
                        <a:pt x="0" y="0"/>
                      </a:lnTo>
                      <a:lnTo>
                        <a:pt x="120000" y="40683"/>
                      </a:lnTo>
                      <a:lnTo>
                        <a:pt x="120000" y="120000"/>
                      </a:lnTo>
                      <a:cubicBezTo>
                        <a:pt x="120000" y="120000"/>
                        <a:pt x="0" y="81016"/>
                        <a:pt x="0" y="81016"/>
                      </a:cubicBezTo>
                      <a:close/>
                    </a:path>
                  </a:pathLst>
                </a:custGeom>
                <a:solidFill>
                  <a:srgbClr val="AEE790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5" name="Shape 8645"/>
                <p:cNvSpPr/>
                <p:nvPr/>
              </p:nvSpPr>
              <p:spPr>
                <a:xfrm>
                  <a:off x="9603245" y="2733978"/>
                  <a:ext cx="141824" cy="581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120000"/>
                      </a:lnTo>
                      <a:lnTo>
                        <a:pt x="0" y="60000"/>
                      </a:lnTo>
                      <a:cubicBezTo>
                        <a:pt x="0" y="60000"/>
                        <a:pt x="120000" y="0"/>
                        <a:pt x="120000" y="0"/>
                      </a:cubicBezTo>
                      <a:close/>
                    </a:path>
                  </a:pathLst>
                </a:custGeom>
                <a:solidFill>
                  <a:srgbClr val="56B226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6" name="Shape 8646"/>
                <p:cNvSpPr/>
                <p:nvPr/>
              </p:nvSpPr>
              <p:spPr>
                <a:xfrm>
                  <a:off x="9596205" y="2765654"/>
                  <a:ext cx="1017775" cy="86631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583" y="0"/>
                      </a:moveTo>
                      <a:lnTo>
                        <a:pt x="59738" y="0"/>
                      </a:lnTo>
                      <a:lnTo>
                        <a:pt x="894" y="0"/>
                      </a:lnTo>
                      <a:lnTo>
                        <a:pt x="0" y="120000"/>
                      </a:lnTo>
                      <a:lnTo>
                        <a:pt x="59738" y="120000"/>
                      </a:lnTo>
                      <a:lnTo>
                        <a:pt x="120000" y="120000"/>
                      </a:lnTo>
                      <a:cubicBezTo>
                        <a:pt x="120000" y="120000"/>
                        <a:pt x="118583" y="0"/>
                        <a:pt x="118583" y="0"/>
                      </a:cubicBezTo>
                      <a:close/>
                    </a:path>
                  </a:pathLst>
                </a:custGeom>
                <a:solidFill>
                  <a:srgbClr val="AEE790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7" name="Shape 8647"/>
                <p:cNvSpPr/>
                <p:nvPr/>
              </p:nvSpPr>
              <p:spPr>
                <a:xfrm>
                  <a:off x="10278995" y="2779732"/>
                  <a:ext cx="34639" cy="346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0000"/>
                      </a:moveTo>
                      <a:cubicBezTo>
                        <a:pt x="0" y="93111"/>
                        <a:pt x="26938" y="120000"/>
                        <a:pt x="60044" y="120000"/>
                      </a:cubicBezTo>
                      <a:cubicBezTo>
                        <a:pt x="93250" y="120000"/>
                        <a:pt x="120000" y="93111"/>
                        <a:pt x="120000" y="60000"/>
                      </a:cubicBezTo>
                      <a:cubicBezTo>
                        <a:pt x="120000" y="26838"/>
                        <a:pt x="93250" y="0"/>
                        <a:pt x="60044" y="0"/>
                      </a:cubicBezTo>
                      <a:cubicBezTo>
                        <a:pt x="26938" y="0"/>
                        <a:pt x="0" y="26838"/>
                        <a:pt x="0" y="60000"/>
                      </a:cubicBezTo>
                      <a:close/>
                    </a:path>
                  </a:pathLst>
                </a:custGeom>
                <a:solidFill>
                  <a:srgbClr val="BD8935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8" name="Shape 8648"/>
                <p:cNvSpPr/>
                <p:nvPr/>
              </p:nvSpPr>
              <p:spPr>
                <a:xfrm>
                  <a:off x="9895366" y="2779732"/>
                  <a:ext cx="34639" cy="346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cubicBezTo>
                        <a:pt x="120000" y="93111"/>
                        <a:pt x="93161" y="120000"/>
                        <a:pt x="60050" y="120000"/>
                      </a:cubicBezTo>
                      <a:cubicBezTo>
                        <a:pt x="26844" y="120000"/>
                        <a:pt x="0" y="93111"/>
                        <a:pt x="0" y="60000"/>
                      </a:cubicBezTo>
                      <a:cubicBezTo>
                        <a:pt x="0" y="26838"/>
                        <a:pt x="26844" y="0"/>
                        <a:pt x="60050" y="0"/>
                      </a:cubicBezTo>
                      <a:cubicBezTo>
                        <a:pt x="93161" y="0"/>
                        <a:pt x="120000" y="26838"/>
                        <a:pt x="120000" y="60000"/>
                      </a:cubicBezTo>
                      <a:close/>
                    </a:path>
                  </a:pathLst>
                </a:custGeom>
                <a:solidFill>
                  <a:srgbClr val="BD8935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9" name="Shape 8649"/>
                <p:cNvSpPr/>
                <p:nvPr/>
              </p:nvSpPr>
              <p:spPr>
                <a:xfrm>
                  <a:off x="9902404" y="2790290"/>
                  <a:ext cx="407025" cy="3784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2426" y="105027"/>
                      </a:moveTo>
                      <a:cubicBezTo>
                        <a:pt x="83484" y="114788"/>
                        <a:pt x="72576" y="119816"/>
                        <a:pt x="60005" y="120000"/>
                      </a:cubicBezTo>
                      <a:cubicBezTo>
                        <a:pt x="47423" y="119816"/>
                        <a:pt x="36515" y="114788"/>
                        <a:pt x="27579" y="105027"/>
                      </a:cubicBezTo>
                      <a:cubicBezTo>
                        <a:pt x="-662" y="74177"/>
                        <a:pt x="-28" y="6594"/>
                        <a:pt x="5" y="3738"/>
                      </a:cubicBezTo>
                      <a:cubicBezTo>
                        <a:pt x="39" y="1661"/>
                        <a:pt x="1612" y="0"/>
                        <a:pt x="3538" y="0"/>
                      </a:cubicBezTo>
                      <a:cubicBezTo>
                        <a:pt x="3549" y="0"/>
                        <a:pt x="3572" y="0"/>
                        <a:pt x="3589" y="0"/>
                      </a:cubicBezTo>
                      <a:cubicBezTo>
                        <a:pt x="5538" y="27"/>
                        <a:pt x="7088" y="1755"/>
                        <a:pt x="7060" y="3850"/>
                      </a:cubicBezTo>
                      <a:cubicBezTo>
                        <a:pt x="7060" y="4516"/>
                        <a:pt x="6442" y="71138"/>
                        <a:pt x="32611" y="99711"/>
                      </a:cubicBezTo>
                      <a:cubicBezTo>
                        <a:pt x="40172" y="107972"/>
                        <a:pt x="49389" y="112233"/>
                        <a:pt x="60005" y="112416"/>
                      </a:cubicBezTo>
                      <a:cubicBezTo>
                        <a:pt x="70615" y="112233"/>
                        <a:pt x="79827" y="107972"/>
                        <a:pt x="87388" y="99711"/>
                      </a:cubicBezTo>
                      <a:cubicBezTo>
                        <a:pt x="113563" y="71138"/>
                        <a:pt x="112950" y="4516"/>
                        <a:pt x="112939" y="3850"/>
                      </a:cubicBezTo>
                      <a:cubicBezTo>
                        <a:pt x="112911" y="1755"/>
                        <a:pt x="114461" y="27"/>
                        <a:pt x="116422" y="0"/>
                      </a:cubicBezTo>
                      <a:cubicBezTo>
                        <a:pt x="116427" y="0"/>
                        <a:pt x="116450" y="0"/>
                        <a:pt x="116466" y="0"/>
                      </a:cubicBezTo>
                      <a:cubicBezTo>
                        <a:pt x="118393" y="0"/>
                        <a:pt x="119960" y="1661"/>
                        <a:pt x="119994" y="3738"/>
                      </a:cubicBezTo>
                      <a:cubicBezTo>
                        <a:pt x="120033" y="6594"/>
                        <a:pt x="120662" y="74177"/>
                        <a:pt x="92426" y="1050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0" name="Shape 8650"/>
                <p:cNvSpPr/>
                <p:nvPr/>
              </p:nvSpPr>
              <p:spPr>
                <a:xfrm>
                  <a:off x="9589167" y="3575145"/>
                  <a:ext cx="1042961" cy="2132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098" y="0"/>
                      </a:moveTo>
                      <a:lnTo>
                        <a:pt x="59293" y="0"/>
                      </a:lnTo>
                      <a:lnTo>
                        <a:pt x="1000" y="0"/>
                      </a:lnTo>
                      <a:cubicBezTo>
                        <a:pt x="1000" y="0"/>
                        <a:pt x="138" y="93327"/>
                        <a:pt x="27" y="103177"/>
                      </a:cubicBezTo>
                      <a:cubicBezTo>
                        <a:pt x="-88" y="113044"/>
                        <a:pt x="122" y="120000"/>
                        <a:pt x="2368" y="120000"/>
                      </a:cubicBezTo>
                      <a:cubicBezTo>
                        <a:pt x="5976" y="120000"/>
                        <a:pt x="59038" y="120000"/>
                        <a:pt x="59038" y="120000"/>
                      </a:cubicBezTo>
                      <a:lnTo>
                        <a:pt x="120000" y="120000"/>
                      </a:lnTo>
                      <a:cubicBezTo>
                        <a:pt x="120000" y="120000"/>
                        <a:pt x="118098" y="0"/>
                        <a:pt x="1180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51" name="Shape 8651"/>
              <p:cNvGrpSpPr/>
              <p:nvPr/>
            </p:nvGrpSpPr>
            <p:grpSpPr>
              <a:xfrm>
                <a:off x="3036272" y="2216405"/>
                <a:ext cx="3717800" cy="3717800"/>
                <a:chOff x="3850249" y="1668544"/>
                <a:chExt cx="4173636" cy="4173636"/>
              </a:xfrm>
            </p:grpSpPr>
            <p:sp>
              <p:nvSpPr>
                <p:cNvPr id="8652" name="Shape 8652"/>
                <p:cNvSpPr/>
                <p:nvPr/>
              </p:nvSpPr>
              <p:spPr>
                <a:xfrm>
                  <a:off x="4108267" y="1926562"/>
                  <a:ext cx="3657600" cy="3657600"/>
                </a:xfrm>
                <a:prstGeom prst="ellipse">
                  <a:avLst/>
                </a:prstGeom>
                <a:noFill/>
                <a:ln w="50800" cap="flat" cmpd="sng">
                  <a:solidFill>
                    <a:schemeClr val="accent1">
                      <a:alpha val="6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3" name="Shape 8653"/>
                <p:cNvSpPr/>
                <p:nvPr/>
              </p:nvSpPr>
              <p:spPr>
                <a:xfrm>
                  <a:off x="4426959" y="2245254"/>
                  <a:ext cx="3020216" cy="3020216"/>
                </a:xfrm>
                <a:prstGeom prst="ellipse">
                  <a:avLst/>
                </a:prstGeom>
                <a:noFill/>
                <a:ln w="190500" cap="flat" cmpd="sng">
                  <a:solidFill>
                    <a:schemeClr val="dk2">
                      <a:alpha val="6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4" name="Shape 8654"/>
                <p:cNvSpPr/>
                <p:nvPr/>
              </p:nvSpPr>
              <p:spPr>
                <a:xfrm>
                  <a:off x="3850249" y="1668544"/>
                  <a:ext cx="4173636" cy="4173636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accent2">
                      <a:alpha val="6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655" name="Shape 8655"/>
              <p:cNvGrpSpPr/>
              <p:nvPr/>
            </p:nvGrpSpPr>
            <p:grpSpPr>
              <a:xfrm rot="-825811">
                <a:off x="1725554" y="2892556"/>
                <a:ext cx="1578856" cy="2191237"/>
                <a:chOff x="8003477" y="3679757"/>
                <a:chExt cx="1879091" cy="2607922"/>
              </a:xfrm>
            </p:grpSpPr>
            <p:sp>
              <p:nvSpPr>
                <p:cNvPr id="8656" name="Shape 8656"/>
                <p:cNvSpPr/>
                <p:nvPr/>
              </p:nvSpPr>
              <p:spPr>
                <a:xfrm>
                  <a:off x="8317949" y="3679757"/>
                  <a:ext cx="1100836" cy="1100836"/>
                </a:xfrm>
                <a:prstGeom prst="blockArc">
                  <a:avLst>
                    <a:gd name="adj1" fmla="val 10800000"/>
                    <a:gd name="adj2" fmla="val 21554286"/>
                    <a:gd name="adj3" fmla="val 3228"/>
                  </a:avLst>
                </a:prstGeom>
                <a:solidFill>
                  <a:schemeClr val="accent2"/>
                </a:solidFill>
                <a:ln w="9525" cap="flat" cmpd="sng">
                  <a:solidFill>
                    <a:srgbClr val="207384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7" name="Shape 8657"/>
                <p:cNvSpPr/>
                <p:nvPr/>
              </p:nvSpPr>
              <p:spPr>
                <a:xfrm>
                  <a:off x="8440497" y="3679757"/>
                  <a:ext cx="1100836" cy="1100836"/>
                </a:xfrm>
                <a:prstGeom prst="blockArc">
                  <a:avLst>
                    <a:gd name="adj1" fmla="val 10800000"/>
                    <a:gd name="adj2" fmla="val 21554286"/>
                    <a:gd name="adj3" fmla="val 3228"/>
                  </a:avLst>
                </a:prstGeom>
                <a:solidFill>
                  <a:srgbClr val="73CADC"/>
                </a:solidFill>
                <a:ln w="9525" cap="flat" cmpd="sng">
                  <a:solidFill>
                    <a:srgbClr val="207384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8" name="Shape 8658"/>
                <p:cNvSpPr/>
                <p:nvPr/>
              </p:nvSpPr>
              <p:spPr>
                <a:xfrm>
                  <a:off x="8003477" y="4220749"/>
                  <a:ext cx="1879091" cy="2066930"/>
                </a:xfrm>
                <a:prstGeom prst="roundRect">
                  <a:avLst>
                    <a:gd name="adj" fmla="val 4627"/>
                  </a:avLst>
                </a:prstGeom>
                <a:solidFill>
                  <a:schemeClr val="accent2"/>
                </a:solidFill>
                <a:ln w="9525" cap="flat" cmpd="sng">
                  <a:solidFill>
                    <a:srgbClr val="207384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9" name="Shape 8659"/>
                <p:cNvSpPr/>
                <p:nvPr/>
              </p:nvSpPr>
              <p:spPr>
                <a:xfrm>
                  <a:off x="8221055" y="4629734"/>
                  <a:ext cx="1469700" cy="1248960"/>
                </a:xfrm>
                <a:prstGeom prst="hear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660" name="Shape 8660"/>
              <p:cNvSpPr/>
              <p:nvPr/>
            </p:nvSpPr>
            <p:spPr>
              <a:xfrm>
                <a:off x="1175182" y="2887437"/>
                <a:ext cx="475517" cy="475517"/>
              </a:xfrm>
              <a:prstGeom prst="smileyFace">
                <a:avLst>
                  <a:gd name="adj" fmla="val 4653"/>
                </a:avLst>
              </a:prstGeom>
              <a:solidFill>
                <a:schemeClr val="accent3">
                  <a:alpha val="40000"/>
                </a:schemeClr>
              </a:solidFill>
              <a:ln w="25400" cap="flat" cmpd="sng">
                <a:solidFill>
                  <a:srgbClr val="3B8E5C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1" name="Shape 8661"/>
              <p:cNvSpPr/>
              <p:nvPr/>
            </p:nvSpPr>
            <p:spPr>
              <a:xfrm>
                <a:off x="1025621" y="3548208"/>
                <a:ext cx="3159880" cy="2555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3164" y="24116"/>
                    </a:moveTo>
                    <a:lnTo>
                      <a:pt x="33164" y="61394"/>
                    </a:lnTo>
                    <a:lnTo>
                      <a:pt x="27019" y="24116"/>
                    </a:lnTo>
                    <a:cubicBezTo>
                      <a:pt x="27019" y="24116"/>
                      <a:pt x="33164" y="24116"/>
                      <a:pt x="33164" y="24116"/>
                    </a:cubicBezTo>
                    <a:close/>
                    <a:moveTo>
                      <a:pt x="81459" y="24116"/>
                    </a:moveTo>
                    <a:lnTo>
                      <a:pt x="88885" y="24116"/>
                    </a:lnTo>
                    <a:lnTo>
                      <a:pt x="88885" y="61972"/>
                    </a:lnTo>
                    <a:lnTo>
                      <a:pt x="81459" y="64211"/>
                    </a:lnTo>
                    <a:cubicBezTo>
                      <a:pt x="81459" y="64211"/>
                      <a:pt x="81459" y="24116"/>
                      <a:pt x="81459" y="24116"/>
                    </a:cubicBezTo>
                    <a:close/>
                    <a:moveTo>
                      <a:pt x="67526" y="24116"/>
                    </a:moveTo>
                    <a:lnTo>
                      <a:pt x="74958" y="24116"/>
                    </a:lnTo>
                    <a:lnTo>
                      <a:pt x="74958" y="65455"/>
                    </a:lnTo>
                    <a:cubicBezTo>
                      <a:pt x="74958" y="65694"/>
                      <a:pt x="74974" y="65927"/>
                      <a:pt x="75008" y="66155"/>
                    </a:cubicBezTo>
                    <a:lnTo>
                      <a:pt x="67526" y="68416"/>
                    </a:lnTo>
                    <a:cubicBezTo>
                      <a:pt x="67526" y="68416"/>
                      <a:pt x="67526" y="24116"/>
                      <a:pt x="67526" y="24116"/>
                    </a:cubicBezTo>
                    <a:close/>
                    <a:moveTo>
                      <a:pt x="47097" y="74577"/>
                    </a:moveTo>
                    <a:lnTo>
                      <a:pt x="39665" y="76816"/>
                    </a:lnTo>
                    <a:lnTo>
                      <a:pt x="39665" y="24116"/>
                    </a:lnTo>
                    <a:lnTo>
                      <a:pt x="47097" y="24116"/>
                    </a:lnTo>
                    <a:cubicBezTo>
                      <a:pt x="47097" y="24116"/>
                      <a:pt x="47097" y="74577"/>
                      <a:pt x="47097" y="74577"/>
                    </a:cubicBezTo>
                    <a:close/>
                    <a:moveTo>
                      <a:pt x="53598" y="24116"/>
                    </a:moveTo>
                    <a:lnTo>
                      <a:pt x="61025" y="24116"/>
                    </a:lnTo>
                    <a:lnTo>
                      <a:pt x="61025" y="70050"/>
                    </a:lnTo>
                    <a:cubicBezTo>
                      <a:pt x="61025" y="70155"/>
                      <a:pt x="61030" y="70266"/>
                      <a:pt x="61041" y="70372"/>
                    </a:cubicBezTo>
                    <a:lnTo>
                      <a:pt x="53598" y="72616"/>
                    </a:lnTo>
                    <a:cubicBezTo>
                      <a:pt x="53598" y="72616"/>
                      <a:pt x="53598" y="24116"/>
                      <a:pt x="53598" y="24116"/>
                    </a:cubicBezTo>
                    <a:close/>
                    <a:moveTo>
                      <a:pt x="102835" y="57766"/>
                    </a:moveTo>
                    <a:lnTo>
                      <a:pt x="95387" y="60011"/>
                    </a:lnTo>
                    <a:lnTo>
                      <a:pt x="95387" y="24116"/>
                    </a:lnTo>
                    <a:lnTo>
                      <a:pt x="102818" y="24116"/>
                    </a:lnTo>
                    <a:lnTo>
                      <a:pt x="102818" y="57416"/>
                    </a:lnTo>
                    <a:cubicBezTo>
                      <a:pt x="102818" y="57533"/>
                      <a:pt x="102824" y="57650"/>
                      <a:pt x="102835" y="57766"/>
                    </a:cubicBezTo>
                    <a:close/>
                    <a:moveTo>
                      <a:pt x="80991" y="109233"/>
                    </a:moveTo>
                    <a:cubicBezTo>
                      <a:pt x="80991" y="110738"/>
                      <a:pt x="80005" y="111961"/>
                      <a:pt x="78791" y="111961"/>
                    </a:cubicBezTo>
                    <a:cubicBezTo>
                      <a:pt x="77571" y="111961"/>
                      <a:pt x="76584" y="110738"/>
                      <a:pt x="76584" y="109233"/>
                    </a:cubicBezTo>
                    <a:cubicBezTo>
                      <a:pt x="76584" y="107733"/>
                      <a:pt x="77571" y="106505"/>
                      <a:pt x="78791" y="106505"/>
                    </a:cubicBezTo>
                    <a:cubicBezTo>
                      <a:pt x="80005" y="106505"/>
                      <a:pt x="80991" y="107733"/>
                      <a:pt x="80991" y="109233"/>
                    </a:cubicBezTo>
                    <a:close/>
                    <a:moveTo>
                      <a:pt x="45816" y="109233"/>
                    </a:moveTo>
                    <a:cubicBezTo>
                      <a:pt x="45816" y="110738"/>
                      <a:pt x="44830" y="111961"/>
                      <a:pt x="43610" y="111961"/>
                    </a:cubicBezTo>
                    <a:cubicBezTo>
                      <a:pt x="42395" y="111961"/>
                      <a:pt x="41403" y="110738"/>
                      <a:pt x="41403" y="109233"/>
                    </a:cubicBezTo>
                    <a:cubicBezTo>
                      <a:pt x="41403" y="107733"/>
                      <a:pt x="42395" y="106505"/>
                      <a:pt x="43610" y="106505"/>
                    </a:cubicBezTo>
                    <a:cubicBezTo>
                      <a:pt x="44830" y="106505"/>
                      <a:pt x="45816" y="107733"/>
                      <a:pt x="45816" y="109233"/>
                    </a:cubicBezTo>
                    <a:close/>
                    <a:moveTo>
                      <a:pt x="119910" y="56750"/>
                    </a:moveTo>
                    <a:cubicBezTo>
                      <a:pt x="119481" y="54594"/>
                      <a:pt x="117721" y="53272"/>
                      <a:pt x="115977" y="53800"/>
                    </a:cubicBezTo>
                    <a:lnTo>
                      <a:pt x="109320" y="55805"/>
                    </a:lnTo>
                    <a:lnTo>
                      <a:pt x="109320" y="24116"/>
                    </a:lnTo>
                    <a:lnTo>
                      <a:pt x="113270" y="24116"/>
                    </a:lnTo>
                    <a:cubicBezTo>
                      <a:pt x="115064" y="24116"/>
                      <a:pt x="116518" y="22316"/>
                      <a:pt x="116518" y="20094"/>
                    </a:cubicBezTo>
                    <a:cubicBezTo>
                      <a:pt x="116518" y="17877"/>
                      <a:pt x="115064" y="16077"/>
                      <a:pt x="113270" y="16077"/>
                    </a:cubicBezTo>
                    <a:lnTo>
                      <a:pt x="25699" y="16077"/>
                    </a:lnTo>
                    <a:lnTo>
                      <a:pt x="23047" y="0"/>
                    </a:lnTo>
                    <a:lnTo>
                      <a:pt x="3247" y="0"/>
                    </a:lnTo>
                    <a:cubicBezTo>
                      <a:pt x="1454" y="0"/>
                      <a:pt x="0" y="1800"/>
                      <a:pt x="0" y="4016"/>
                    </a:cubicBezTo>
                    <a:cubicBezTo>
                      <a:pt x="0" y="6238"/>
                      <a:pt x="1454" y="8038"/>
                      <a:pt x="3247" y="8038"/>
                    </a:cubicBezTo>
                    <a:lnTo>
                      <a:pt x="17738" y="8038"/>
                    </a:lnTo>
                    <a:lnTo>
                      <a:pt x="29571" y="79861"/>
                    </a:lnTo>
                    <a:lnTo>
                      <a:pt x="29504" y="79883"/>
                    </a:lnTo>
                    <a:cubicBezTo>
                      <a:pt x="23069" y="81205"/>
                      <a:pt x="20089" y="88166"/>
                      <a:pt x="20473" y="94405"/>
                    </a:cubicBezTo>
                    <a:cubicBezTo>
                      <a:pt x="20919" y="101533"/>
                      <a:pt x="25181" y="106505"/>
                      <a:pt x="30841" y="106505"/>
                    </a:cubicBezTo>
                    <a:lnTo>
                      <a:pt x="35197" y="106505"/>
                    </a:lnTo>
                    <a:cubicBezTo>
                      <a:pt x="35013" y="107377"/>
                      <a:pt x="34908" y="108288"/>
                      <a:pt x="34908" y="109233"/>
                    </a:cubicBezTo>
                    <a:cubicBezTo>
                      <a:pt x="34908" y="115172"/>
                      <a:pt x="38813" y="120000"/>
                      <a:pt x="43610" y="120000"/>
                    </a:cubicBezTo>
                    <a:cubicBezTo>
                      <a:pt x="48412" y="120000"/>
                      <a:pt x="52317" y="115172"/>
                      <a:pt x="52317" y="109233"/>
                    </a:cubicBezTo>
                    <a:cubicBezTo>
                      <a:pt x="52317" y="108288"/>
                      <a:pt x="52211" y="107377"/>
                      <a:pt x="52027" y="106505"/>
                    </a:cubicBezTo>
                    <a:lnTo>
                      <a:pt x="70373" y="106505"/>
                    </a:lnTo>
                    <a:cubicBezTo>
                      <a:pt x="70189" y="107377"/>
                      <a:pt x="70083" y="108288"/>
                      <a:pt x="70083" y="109233"/>
                    </a:cubicBezTo>
                    <a:cubicBezTo>
                      <a:pt x="70083" y="115172"/>
                      <a:pt x="73988" y="120000"/>
                      <a:pt x="78791" y="120000"/>
                    </a:cubicBezTo>
                    <a:cubicBezTo>
                      <a:pt x="83587" y="120000"/>
                      <a:pt x="87493" y="115172"/>
                      <a:pt x="87493" y="109233"/>
                    </a:cubicBezTo>
                    <a:cubicBezTo>
                      <a:pt x="87493" y="108288"/>
                      <a:pt x="87387" y="107377"/>
                      <a:pt x="87203" y="106505"/>
                    </a:cubicBezTo>
                    <a:lnTo>
                      <a:pt x="95041" y="106505"/>
                    </a:lnTo>
                    <a:cubicBezTo>
                      <a:pt x="96835" y="106505"/>
                      <a:pt x="98289" y="104705"/>
                      <a:pt x="98289" y="102488"/>
                    </a:cubicBezTo>
                    <a:cubicBezTo>
                      <a:pt x="98289" y="100266"/>
                      <a:pt x="96835" y="98466"/>
                      <a:pt x="95041" y="98466"/>
                    </a:cubicBezTo>
                    <a:lnTo>
                      <a:pt x="30841" y="98466"/>
                    </a:lnTo>
                    <a:cubicBezTo>
                      <a:pt x="27504" y="98466"/>
                      <a:pt x="27025" y="94888"/>
                      <a:pt x="26958" y="93794"/>
                    </a:cubicBezTo>
                    <a:cubicBezTo>
                      <a:pt x="26807" y="91377"/>
                      <a:pt x="27682" y="88361"/>
                      <a:pt x="30640" y="87800"/>
                    </a:cubicBezTo>
                    <a:lnTo>
                      <a:pt x="30779" y="87772"/>
                    </a:lnTo>
                    <a:lnTo>
                      <a:pt x="49782" y="82038"/>
                    </a:lnTo>
                    <a:cubicBezTo>
                      <a:pt x="49966" y="82083"/>
                      <a:pt x="50155" y="82105"/>
                      <a:pt x="50345" y="82105"/>
                    </a:cubicBezTo>
                    <a:cubicBezTo>
                      <a:pt x="51086" y="82105"/>
                      <a:pt x="51771" y="81794"/>
                      <a:pt x="52317" y="81277"/>
                    </a:cubicBezTo>
                    <a:lnTo>
                      <a:pt x="117520" y="61605"/>
                    </a:lnTo>
                    <a:cubicBezTo>
                      <a:pt x="119264" y="61083"/>
                      <a:pt x="120334" y="58905"/>
                      <a:pt x="119910" y="567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62" name="Shape 8662"/>
              <p:cNvGrpSpPr/>
              <p:nvPr/>
            </p:nvGrpSpPr>
            <p:grpSpPr>
              <a:xfrm rot="-752877">
                <a:off x="3765989" y="2411806"/>
                <a:ext cx="1871440" cy="3561911"/>
                <a:chOff x="18223908" y="3713462"/>
                <a:chExt cx="7266425" cy="13830249"/>
              </a:xfrm>
            </p:grpSpPr>
            <p:sp>
              <p:nvSpPr>
                <p:cNvPr id="8663" name="Shape 8663"/>
                <p:cNvSpPr/>
                <p:nvPr/>
              </p:nvSpPr>
              <p:spPr>
                <a:xfrm>
                  <a:off x="21298748" y="16421528"/>
                  <a:ext cx="1118365" cy="1118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0000" y="114244"/>
                      </a:moveTo>
                      <a:cubicBezTo>
                        <a:pt x="30044" y="114244"/>
                        <a:pt x="5755" y="89961"/>
                        <a:pt x="5755" y="60000"/>
                      </a:cubicBezTo>
                      <a:cubicBezTo>
                        <a:pt x="5755" y="30044"/>
                        <a:pt x="30044" y="5755"/>
                        <a:pt x="60000" y="5755"/>
                      </a:cubicBezTo>
                      <a:cubicBezTo>
                        <a:pt x="89961" y="5755"/>
                        <a:pt x="114244" y="30044"/>
                        <a:pt x="114244" y="60000"/>
                      </a:cubicBezTo>
                      <a:cubicBezTo>
                        <a:pt x="114244" y="89961"/>
                        <a:pt x="89961" y="114244"/>
                        <a:pt x="60000" y="114244"/>
                      </a:cubicBezTo>
                      <a:close/>
                      <a:moveTo>
                        <a:pt x="60000" y="0"/>
                      </a:moveTo>
                      <a:cubicBezTo>
                        <a:pt x="26861" y="0"/>
                        <a:pt x="0" y="26866"/>
                        <a:pt x="0" y="60000"/>
                      </a:cubicBezTo>
                      <a:cubicBezTo>
                        <a:pt x="0" y="93138"/>
                        <a:pt x="26861" y="120000"/>
                        <a:pt x="60000" y="120000"/>
                      </a:cubicBezTo>
                      <a:cubicBezTo>
                        <a:pt x="93138" y="120000"/>
                        <a:pt x="120000" y="93138"/>
                        <a:pt x="120000" y="60000"/>
                      </a:cubicBezTo>
                      <a:cubicBezTo>
                        <a:pt x="120000" y="26866"/>
                        <a:pt x="93138" y="0"/>
                        <a:pt x="60000" y="0"/>
                      </a:cubicBezTo>
                      <a:close/>
                    </a:path>
                  </a:pathLst>
                </a:custGeom>
                <a:solidFill>
                  <a:srgbClr val="A38A5C"/>
                </a:soli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4" name="Shape 8664"/>
                <p:cNvSpPr/>
                <p:nvPr/>
              </p:nvSpPr>
              <p:spPr>
                <a:xfrm>
                  <a:off x="21341455" y="16421528"/>
                  <a:ext cx="914946" cy="3638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516" y="120000"/>
                      </a:moveTo>
                      <a:cubicBezTo>
                        <a:pt x="16538" y="59916"/>
                        <a:pt x="40150" y="17694"/>
                        <a:pt x="67683" y="17694"/>
                      </a:cubicBezTo>
                      <a:cubicBezTo>
                        <a:pt x="85094" y="17694"/>
                        <a:pt x="100933" y="34594"/>
                        <a:pt x="112761" y="62194"/>
                      </a:cubicBezTo>
                      <a:lnTo>
                        <a:pt x="120000" y="55222"/>
                      </a:lnTo>
                      <a:cubicBezTo>
                        <a:pt x="106694" y="21155"/>
                        <a:pt x="88177" y="0"/>
                        <a:pt x="67683" y="0"/>
                      </a:cubicBezTo>
                      <a:cubicBezTo>
                        <a:pt x="37205" y="0"/>
                        <a:pt x="11072" y="46766"/>
                        <a:pt x="0" y="113322"/>
                      </a:cubicBezTo>
                      <a:cubicBezTo>
                        <a:pt x="0" y="113322"/>
                        <a:pt x="6516" y="120000"/>
                        <a:pt x="6516" y="1200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38A5C"/>
                    </a:gs>
                    <a:gs pos="4000">
                      <a:srgbClr val="A38A5C"/>
                    </a:gs>
                    <a:gs pos="58000">
                      <a:srgbClr val="ECDCAA"/>
                    </a:gs>
                    <a:gs pos="100000">
                      <a:srgbClr val="ECDCAA"/>
                    </a:gs>
                  </a:gsLst>
                  <a:lin ang="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5" name="Shape 8665"/>
                <p:cNvSpPr/>
                <p:nvPr/>
              </p:nvSpPr>
              <p:spPr>
                <a:xfrm>
                  <a:off x="21715131" y="17435797"/>
                  <a:ext cx="392475" cy="1079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1800" y="0"/>
                      </a:moveTo>
                      <a:cubicBezTo>
                        <a:pt x="90877" y="38505"/>
                        <a:pt x="67222" y="60338"/>
                        <a:pt x="42161" y="60338"/>
                      </a:cubicBezTo>
                      <a:cubicBezTo>
                        <a:pt x="29066" y="60338"/>
                        <a:pt x="16355" y="54372"/>
                        <a:pt x="4216" y="43211"/>
                      </a:cubicBezTo>
                      <a:lnTo>
                        <a:pt x="0" y="100911"/>
                      </a:lnTo>
                      <a:cubicBezTo>
                        <a:pt x="13488" y="113350"/>
                        <a:pt x="27616" y="120000"/>
                        <a:pt x="42161" y="120000"/>
                      </a:cubicBezTo>
                      <a:cubicBezTo>
                        <a:pt x="70216" y="120000"/>
                        <a:pt x="96650" y="95294"/>
                        <a:pt x="120000" y="51750"/>
                      </a:cubicBezTo>
                      <a:cubicBezTo>
                        <a:pt x="120000" y="51750"/>
                        <a:pt x="111800" y="0"/>
                        <a:pt x="1118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38A5C"/>
                    </a:gs>
                    <a:gs pos="4000">
                      <a:srgbClr val="A38A5C"/>
                    </a:gs>
                    <a:gs pos="58000">
                      <a:srgbClr val="ECDCAA"/>
                    </a:gs>
                    <a:gs pos="100000">
                      <a:srgbClr val="ECDCAA"/>
                    </a:gs>
                  </a:gsLst>
                  <a:lin ang="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6" name="Shape 8666"/>
                <p:cNvSpPr/>
                <p:nvPr/>
              </p:nvSpPr>
              <p:spPr>
                <a:xfrm>
                  <a:off x="18832469" y="5104412"/>
                  <a:ext cx="6069982" cy="1697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4695" y="60366"/>
                      </a:moveTo>
                      <a:cubicBezTo>
                        <a:pt x="14984" y="60366"/>
                        <a:pt x="15272" y="64298"/>
                        <a:pt x="15492" y="72161"/>
                      </a:cubicBezTo>
                      <a:lnTo>
                        <a:pt x="14696" y="100645"/>
                      </a:lnTo>
                      <a:lnTo>
                        <a:pt x="13899" y="72161"/>
                      </a:lnTo>
                      <a:cubicBezTo>
                        <a:pt x="14119" y="64298"/>
                        <a:pt x="14407" y="60366"/>
                        <a:pt x="14695" y="60366"/>
                      </a:cubicBezTo>
                      <a:close/>
                      <a:moveTo>
                        <a:pt x="10437" y="30183"/>
                      </a:moveTo>
                      <a:cubicBezTo>
                        <a:pt x="10955" y="30183"/>
                        <a:pt x="11376" y="45211"/>
                        <a:pt x="11376" y="63756"/>
                      </a:cubicBezTo>
                      <a:cubicBezTo>
                        <a:pt x="11376" y="82308"/>
                        <a:pt x="10955" y="97336"/>
                        <a:pt x="10437" y="97336"/>
                      </a:cubicBezTo>
                      <a:cubicBezTo>
                        <a:pt x="9918" y="97336"/>
                        <a:pt x="9498" y="82308"/>
                        <a:pt x="9498" y="63756"/>
                      </a:cubicBezTo>
                      <a:cubicBezTo>
                        <a:pt x="9498" y="45211"/>
                        <a:pt x="9918" y="30183"/>
                        <a:pt x="10437" y="30183"/>
                      </a:cubicBezTo>
                      <a:close/>
                      <a:moveTo>
                        <a:pt x="8115" y="30183"/>
                      </a:moveTo>
                      <a:cubicBezTo>
                        <a:pt x="8634" y="30183"/>
                        <a:pt x="9054" y="45211"/>
                        <a:pt x="9054" y="63756"/>
                      </a:cubicBezTo>
                      <a:cubicBezTo>
                        <a:pt x="9054" y="82308"/>
                        <a:pt x="8634" y="97336"/>
                        <a:pt x="8115" y="97336"/>
                      </a:cubicBezTo>
                      <a:cubicBezTo>
                        <a:pt x="7597" y="97336"/>
                        <a:pt x="7176" y="82308"/>
                        <a:pt x="7176" y="63756"/>
                      </a:cubicBezTo>
                      <a:cubicBezTo>
                        <a:pt x="7176" y="45211"/>
                        <a:pt x="7597" y="30183"/>
                        <a:pt x="8115" y="30183"/>
                      </a:cubicBezTo>
                      <a:close/>
                      <a:moveTo>
                        <a:pt x="5793" y="30183"/>
                      </a:moveTo>
                      <a:cubicBezTo>
                        <a:pt x="6312" y="30183"/>
                        <a:pt x="6733" y="45211"/>
                        <a:pt x="6733" y="63756"/>
                      </a:cubicBezTo>
                      <a:cubicBezTo>
                        <a:pt x="6733" y="82308"/>
                        <a:pt x="6312" y="97336"/>
                        <a:pt x="5793" y="97336"/>
                      </a:cubicBezTo>
                      <a:cubicBezTo>
                        <a:pt x="5275" y="97336"/>
                        <a:pt x="4854" y="82308"/>
                        <a:pt x="4854" y="63756"/>
                      </a:cubicBezTo>
                      <a:cubicBezTo>
                        <a:pt x="4854" y="45211"/>
                        <a:pt x="5275" y="30183"/>
                        <a:pt x="5793" y="30183"/>
                      </a:cubicBezTo>
                      <a:close/>
                      <a:moveTo>
                        <a:pt x="3261" y="30183"/>
                      </a:moveTo>
                      <a:cubicBezTo>
                        <a:pt x="3779" y="30183"/>
                        <a:pt x="4199" y="45211"/>
                        <a:pt x="4199" y="63756"/>
                      </a:cubicBezTo>
                      <a:cubicBezTo>
                        <a:pt x="4199" y="82308"/>
                        <a:pt x="3779" y="97336"/>
                        <a:pt x="3261" y="97336"/>
                      </a:cubicBezTo>
                      <a:cubicBezTo>
                        <a:pt x="2741" y="97336"/>
                        <a:pt x="2321" y="82308"/>
                        <a:pt x="2321" y="63756"/>
                      </a:cubicBezTo>
                      <a:cubicBezTo>
                        <a:pt x="2321" y="45211"/>
                        <a:pt x="2741" y="30183"/>
                        <a:pt x="3261" y="30183"/>
                      </a:cubicBezTo>
                      <a:close/>
                      <a:moveTo>
                        <a:pt x="939" y="30183"/>
                      </a:moveTo>
                      <a:cubicBezTo>
                        <a:pt x="1458" y="30183"/>
                        <a:pt x="1878" y="45211"/>
                        <a:pt x="1878" y="63756"/>
                      </a:cubicBezTo>
                      <a:cubicBezTo>
                        <a:pt x="1878" y="82308"/>
                        <a:pt x="1458" y="97336"/>
                        <a:pt x="939" y="97336"/>
                      </a:cubicBezTo>
                      <a:cubicBezTo>
                        <a:pt x="420" y="97336"/>
                        <a:pt x="0" y="82308"/>
                        <a:pt x="0" y="63756"/>
                      </a:cubicBezTo>
                      <a:cubicBezTo>
                        <a:pt x="0" y="45211"/>
                        <a:pt x="420" y="30183"/>
                        <a:pt x="939" y="30183"/>
                      </a:cubicBezTo>
                      <a:close/>
                      <a:moveTo>
                        <a:pt x="14695" y="30182"/>
                      </a:moveTo>
                      <a:cubicBezTo>
                        <a:pt x="15201" y="30182"/>
                        <a:pt x="15707" y="37088"/>
                        <a:pt x="16093" y="50898"/>
                      </a:cubicBezTo>
                      <a:lnTo>
                        <a:pt x="15788" y="61830"/>
                      </a:lnTo>
                      <a:cubicBezTo>
                        <a:pt x="15184" y="40251"/>
                        <a:pt x="14206" y="40251"/>
                        <a:pt x="13603" y="61830"/>
                      </a:cubicBezTo>
                      <a:lnTo>
                        <a:pt x="13297" y="50898"/>
                      </a:lnTo>
                      <a:cubicBezTo>
                        <a:pt x="13683" y="37088"/>
                        <a:pt x="14189" y="30182"/>
                        <a:pt x="14695" y="30182"/>
                      </a:cubicBezTo>
                      <a:close/>
                      <a:moveTo>
                        <a:pt x="112359" y="21557"/>
                      </a:moveTo>
                      <a:lnTo>
                        <a:pt x="117676" y="21557"/>
                      </a:lnTo>
                      <a:cubicBezTo>
                        <a:pt x="117747" y="21557"/>
                        <a:pt x="117804" y="23616"/>
                        <a:pt x="117804" y="26137"/>
                      </a:cubicBezTo>
                      <a:lnTo>
                        <a:pt x="117804" y="91463"/>
                      </a:lnTo>
                      <a:cubicBezTo>
                        <a:pt x="117804" y="93984"/>
                        <a:pt x="117747" y="96042"/>
                        <a:pt x="117676" y="96042"/>
                      </a:cubicBezTo>
                      <a:cubicBezTo>
                        <a:pt x="117676" y="96042"/>
                        <a:pt x="112359" y="96042"/>
                        <a:pt x="112359" y="96042"/>
                      </a:cubicBezTo>
                      <a:cubicBezTo>
                        <a:pt x="112288" y="96042"/>
                        <a:pt x="112231" y="93984"/>
                        <a:pt x="112231" y="91463"/>
                      </a:cubicBezTo>
                      <a:lnTo>
                        <a:pt x="112231" y="26137"/>
                      </a:lnTo>
                      <a:cubicBezTo>
                        <a:pt x="112231" y="23616"/>
                        <a:pt x="112288" y="21557"/>
                        <a:pt x="112359" y="21557"/>
                      </a:cubicBezTo>
                      <a:close/>
                      <a:moveTo>
                        <a:pt x="112182" y="4916"/>
                      </a:moveTo>
                      <a:cubicBezTo>
                        <a:pt x="111967" y="4916"/>
                        <a:pt x="111792" y="11161"/>
                        <a:pt x="111792" y="18850"/>
                      </a:cubicBezTo>
                      <a:lnTo>
                        <a:pt x="111792" y="101150"/>
                      </a:lnTo>
                      <a:cubicBezTo>
                        <a:pt x="111792" y="108833"/>
                        <a:pt x="111967" y="115083"/>
                        <a:pt x="112182" y="115083"/>
                      </a:cubicBezTo>
                      <a:lnTo>
                        <a:pt x="118882" y="115083"/>
                      </a:lnTo>
                      <a:cubicBezTo>
                        <a:pt x="119097" y="115083"/>
                        <a:pt x="119272" y="108833"/>
                        <a:pt x="119272" y="101150"/>
                      </a:cubicBezTo>
                      <a:cubicBezTo>
                        <a:pt x="119272" y="101150"/>
                        <a:pt x="119272" y="18850"/>
                        <a:pt x="119272" y="18850"/>
                      </a:cubicBezTo>
                      <a:cubicBezTo>
                        <a:pt x="119272" y="11161"/>
                        <a:pt x="119097" y="4916"/>
                        <a:pt x="118882" y="4916"/>
                      </a:cubicBezTo>
                      <a:close/>
                      <a:moveTo>
                        <a:pt x="112182" y="0"/>
                      </a:moveTo>
                      <a:lnTo>
                        <a:pt x="118882" y="0"/>
                      </a:lnTo>
                      <a:cubicBezTo>
                        <a:pt x="119172" y="0"/>
                        <a:pt x="119409" y="8450"/>
                        <a:pt x="119409" y="18850"/>
                      </a:cubicBezTo>
                      <a:lnTo>
                        <a:pt x="119409" y="38105"/>
                      </a:lnTo>
                      <a:cubicBezTo>
                        <a:pt x="119737" y="38638"/>
                        <a:pt x="120000" y="48144"/>
                        <a:pt x="120000" y="60000"/>
                      </a:cubicBezTo>
                      <a:cubicBezTo>
                        <a:pt x="120000" y="71849"/>
                        <a:pt x="119737" y="81361"/>
                        <a:pt x="119409" y="81894"/>
                      </a:cubicBezTo>
                      <a:lnTo>
                        <a:pt x="119409" y="101150"/>
                      </a:lnTo>
                      <a:cubicBezTo>
                        <a:pt x="119409" y="111549"/>
                        <a:pt x="119172" y="120000"/>
                        <a:pt x="118882" y="120000"/>
                      </a:cubicBezTo>
                      <a:lnTo>
                        <a:pt x="112182" y="120000"/>
                      </a:lnTo>
                      <a:cubicBezTo>
                        <a:pt x="111891" y="120000"/>
                        <a:pt x="111655" y="111549"/>
                        <a:pt x="111655" y="101150"/>
                      </a:cubicBezTo>
                      <a:lnTo>
                        <a:pt x="111655" y="18850"/>
                      </a:lnTo>
                      <a:cubicBezTo>
                        <a:pt x="111655" y="8450"/>
                        <a:pt x="111891" y="0"/>
                        <a:pt x="112182" y="0"/>
                      </a:cubicBezTo>
                      <a:close/>
                      <a:moveTo>
                        <a:pt x="14647" y="0"/>
                      </a:moveTo>
                      <a:cubicBezTo>
                        <a:pt x="15365" y="0"/>
                        <a:pt x="16082" y="9788"/>
                        <a:pt x="16630" y="29363"/>
                      </a:cubicBezTo>
                      <a:lnTo>
                        <a:pt x="16325" y="40273"/>
                      </a:lnTo>
                      <a:cubicBezTo>
                        <a:pt x="15398" y="7131"/>
                        <a:pt x="13895" y="7131"/>
                        <a:pt x="12968" y="40266"/>
                      </a:cubicBezTo>
                      <a:cubicBezTo>
                        <a:pt x="12968" y="40266"/>
                        <a:pt x="12664" y="29363"/>
                        <a:pt x="12664" y="29363"/>
                      </a:cubicBezTo>
                      <a:cubicBezTo>
                        <a:pt x="13211" y="9788"/>
                        <a:pt x="13929" y="0"/>
                        <a:pt x="1464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7" name="Shape 8667"/>
                <p:cNvSpPr/>
                <p:nvPr/>
              </p:nvSpPr>
              <p:spPr>
                <a:xfrm>
                  <a:off x="18245261" y="6353566"/>
                  <a:ext cx="46382" cy="10899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ubicBezTo>
                        <a:pt x="0" y="0"/>
                        <a:pt x="120000" y="0"/>
                        <a:pt x="12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7F5B"/>
                    </a:gs>
                    <a:gs pos="3000">
                      <a:srgbClr val="9D7F5B"/>
                    </a:gs>
                    <a:gs pos="18000">
                      <a:srgbClr val="D6B992"/>
                    </a:gs>
                    <a:gs pos="71000">
                      <a:srgbClr val="D6B992"/>
                    </a:gs>
                    <a:gs pos="90000">
                      <a:srgbClr val="9D7F5B"/>
                    </a:gs>
                    <a:gs pos="100000">
                      <a:srgbClr val="9D7F5B"/>
                    </a:gs>
                  </a:gsLst>
                  <a:lin ang="54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8" name="Shape 8668"/>
                <p:cNvSpPr/>
                <p:nvPr/>
              </p:nvSpPr>
              <p:spPr>
                <a:xfrm>
                  <a:off x="18223908" y="6353566"/>
                  <a:ext cx="23191" cy="1089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120000"/>
                      </a:lnTo>
                      <a:lnTo>
                        <a:pt x="0" y="116894"/>
                      </a:lnTo>
                      <a:lnTo>
                        <a:pt x="0" y="3105"/>
                      </a:lnTo>
                      <a:cubicBezTo>
                        <a:pt x="0" y="3105"/>
                        <a:pt x="120000" y="0"/>
                        <a:pt x="12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7F5B"/>
                    </a:gs>
                    <a:gs pos="49000">
                      <a:srgbClr val="ECDCAA"/>
                    </a:gs>
                    <a:gs pos="100000">
                      <a:srgbClr val="9D7F5B"/>
                    </a:gs>
                  </a:gsLst>
                  <a:lin ang="54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9" name="Shape 8669"/>
                <p:cNvSpPr/>
                <p:nvPr/>
              </p:nvSpPr>
              <p:spPr>
                <a:xfrm>
                  <a:off x="18266614" y="5093736"/>
                  <a:ext cx="26590" cy="5782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ubicBezTo>
                        <a:pt x="0" y="0"/>
                        <a:pt x="120000" y="0"/>
                        <a:pt x="12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7F5B"/>
                    </a:gs>
                    <a:gs pos="3000">
                      <a:srgbClr val="9D7F5B"/>
                    </a:gs>
                    <a:gs pos="18000">
                      <a:srgbClr val="D6B992"/>
                    </a:gs>
                    <a:gs pos="71000">
                      <a:srgbClr val="D6B992"/>
                    </a:gs>
                    <a:gs pos="90000">
                      <a:srgbClr val="9D7F5B"/>
                    </a:gs>
                    <a:gs pos="100000">
                      <a:srgbClr val="9D7F5B"/>
                    </a:gs>
                  </a:gsLst>
                  <a:lin ang="54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0" name="Shape 8670"/>
                <p:cNvSpPr/>
                <p:nvPr/>
              </p:nvSpPr>
              <p:spPr>
                <a:xfrm>
                  <a:off x="18255938" y="5093736"/>
                  <a:ext cx="13295" cy="5779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120000"/>
                      </a:lnTo>
                      <a:lnTo>
                        <a:pt x="0" y="116650"/>
                      </a:lnTo>
                      <a:lnTo>
                        <a:pt x="0" y="3355"/>
                      </a:lnTo>
                      <a:cubicBezTo>
                        <a:pt x="0" y="3355"/>
                        <a:pt x="120000" y="0"/>
                        <a:pt x="12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7F5B"/>
                    </a:gs>
                    <a:gs pos="49000">
                      <a:srgbClr val="ECDCAA"/>
                    </a:gs>
                    <a:gs pos="100000">
                      <a:srgbClr val="9D7F5B"/>
                    </a:gs>
                  </a:gsLst>
                  <a:lin ang="54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1" name="Shape 8671"/>
                <p:cNvSpPr/>
                <p:nvPr/>
              </p:nvSpPr>
              <p:spPr>
                <a:xfrm>
                  <a:off x="18245261" y="7698808"/>
                  <a:ext cx="46382" cy="10899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ubicBezTo>
                        <a:pt x="0" y="0"/>
                        <a:pt x="120000" y="0"/>
                        <a:pt x="12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7F5B"/>
                    </a:gs>
                    <a:gs pos="3000">
                      <a:srgbClr val="9D7F5B"/>
                    </a:gs>
                    <a:gs pos="18000">
                      <a:srgbClr val="D6B992"/>
                    </a:gs>
                    <a:gs pos="71000">
                      <a:srgbClr val="D6B992"/>
                    </a:gs>
                    <a:gs pos="90000">
                      <a:srgbClr val="9D7F5B"/>
                    </a:gs>
                    <a:gs pos="100000">
                      <a:srgbClr val="9D7F5B"/>
                    </a:gs>
                  </a:gsLst>
                  <a:lin ang="54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2" name="Shape 8672"/>
                <p:cNvSpPr/>
                <p:nvPr/>
              </p:nvSpPr>
              <p:spPr>
                <a:xfrm>
                  <a:off x="18223908" y="7698808"/>
                  <a:ext cx="23191" cy="1089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120000" y="120000"/>
                      </a:lnTo>
                      <a:lnTo>
                        <a:pt x="0" y="116894"/>
                      </a:lnTo>
                      <a:lnTo>
                        <a:pt x="0" y="3105"/>
                      </a:lnTo>
                      <a:cubicBezTo>
                        <a:pt x="0" y="3105"/>
                        <a:pt x="120000" y="0"/>
                        <a:pt x="1200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7F5B"/>
                    </a:gs>
                    <a:gs pos="49000">
                      <a:srgbClr val="ECDCAA"/>
                    </a:gs>
                    <a:gs pos="100000">
                      <a:srgbClr val="9D7F5B"/>
                    </a:gs>
                  </a:gsLst>
                  <a:lin ang="54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3" name="Shape 8673"/>
                <p:cNvSpPr/>
                <p:nvPr/>
              </p:nvSpPr>
              <p:spPr>
                <a:xfrm>
                  <a:off x="25419888" y="6353566"/>
                  <a:ext cx="46382" cy="10899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0"/>
                      </a:lnTo>
                      <a:lnTo>
                        <a:pt x="120000" y="120000"/>
                      </a:lnTo>
                      <a:cubicBezTo>
                        <a:pt x="120000" y="120000"/>
                        <a:pt x="0" y="120000"/>
                        <a:pt x="0" y="1200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7F5B"/>
                    </a:gs>
                    <a:gs pos="3000">
                      <a:srgbClr val="9D7F5B"/>
                    </a:gs>
                    <a:gs pos="18000">
                      <a:srgbClr val="D6B992"/>
                    </a:gs>
                    <a:gs pos="71000">
                      <a:srgbClr val="D6B992"/>
                    </a:gs>
                    <a:gs pos="90000">
                      <a:srgbClr val="9D7F5B"/>
                    </a:gs>
                    <a:gs pos="100000">
                      <a:srgbClr val="9D7F5B"/>
                    </a:gs>
                  </a:gsLst>
                  <a:lin ang="54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4" name="Shape 8674"/>
                <p:cNvSpPr/>
                <p:nvPr/>
              </p:nvSpPr>
              <p:spPr>
                <a:xfrm>
                  <a:off x="25467142" y="6355146"/>
                  <a:ext cx="23191" cy="10895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0" y="0"/>
                      </a:lnTo>
                      <a:lnTo>
                        <a:pt x="120000" y="3105"/>
                      </a:lnTo>
                      <a:lnTo>
                        <a:pt x="120000" y="116894"/>
                      </a:lnTo>
                      <a:cubicBezTo>
                        <a:pt x="120000" y="116894"/>
                        <a:pt x="0" y="120000"/>
                        <a:pt x="0" y="1200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D7F5B"/>
                    </a:gs>
                    <a:gs pos="49000">
                      <a:srgbClr val="ECDCAA"/>
                    </a:gs>
                    <a:gs pos="100000">
                      <a:srgbClr val="9D7F5B"/>
                    </a:gs>
                  </a:gsLst>
                  <a:lin ang="54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5" name="Shape 8675"/>
                <p:cNvSpPr/>
                <p:nvPr/>
              </p:nvSpPr>
              <p:spPr>
                <a:xfrm>
                  <a:off x="20594097" y="4036760"/>
                  <a:ext cx="241079" cy="2410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cubicBezTo>
                        <a:pt x="120000" y="93138"/>
                        <a:pt x="93150" y="120000"/>
                        <a:pt x="60005" y="120000"/>
                      </a:cubicBezTo>
                      <a:cubicBezTo>
                        <a:pt x="26866" y="120000"/>
                        <a:pt x="0" y="93138"/>
                        <a:pt x="0" y="60000"/>
                      </a:cubicBezTo>
                      <a:cubicBezTo>
                        <a:pt x="0" y="26861"/>
                        <a:pt x="26866" y="0"/>
                        <a:pt x="60005" y="0"/>
                      </a:cubicBezTo>
                      <a:cubicBezTo>
                        <a:pt x="93150" y="0"/>
                        <a:pt x="120000" y="26861"/>
                        <a:pt x="120000" y="600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22729"/>
                    </a:gs>
                    <a:gs pos="5000">
                      <a:srgbClr val="222729"/>
                    </a:gs>
                    <a:gs pos="96010">
                      <a:srgbClr val="7D7F7F"/>
                    </a:gs>
                    <a:gs pos="100000">
                      <a:srgbClr val="7D7F7F"/>
                    </a:gs>
                  </a:gsLst>
                  <a:lin ang="3265368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6" name="Shape 8676"/>
                <p:cNvSpPr/>
                <p:nvPr/>
              </p:nvSpPr>
              <p:spPr>
                <a:xfrm>
                  <a:off x="20658156" y="4090143"/>
                  <a:ext cx="129247" cy="1292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5"/>
                      </a:moveTo>
                      <a:cubicBezTo>
                        <a:pt x="120000" y="93133"/>
                        <a:pt x="93150" y="120000"/>
                        <a:pt x="60011" y="120000"/>
                      </a:cubicBezTo>
                      <a:cubicBezTo>
                        <a:pt x="26872" y="120000"/>
                        <a:pt x="0" y="93133"/>
                        <a:pt x="0" y="60005"/>
                      </a:cubicBezTo>
                      <a:cubicBezTo>
                        <a:pt x="0" y="26866"/>
                        <a:pt x="26872" y="0"/>
                        <a:pt x="60011" y="0"/>
                      </a:cubicBezTo>
                      <a:cubicBezTo>
                        <a:pt x="93150" y="0"/>
                        <a:pt x="120000" y="26866"/>
                        <a:pt x="120000" y="60005"/>
                      </a:cubicBezTo>
                      <a:close/>
                    </a:path>
                  </a:pathLst>
                </a:custGeom>
                <a:solidFill>
                  <a:srgbClr val="080A0A"/>
                </a:soli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7" name="Shape 8677"/>
                <p:cNvSpPr/>
                <p:nvPr/>
              </p:nvSpPr>
              <p:spPr>
                <a:xfrm>
                  <a:off x="20668833" y="4100819"/>
                  <a:ext cx="111876" cy="11187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60000"/>
                      </a:moveTo>
                      <a:cubicBezTo>
                        <a:pt x="120000" y="93133"/>
                        <a:pt x="93133" y="120000"/>
                        <a:pt x="60000" y="120000"/>
                      </a:cubicBezTo>
                      <a:cubicBezTo>
                        <a:pt x="26866" y="120000"/>
                        <a:pt x="0" y="93133"/>
                        <a:pt x="0" y="60000"/>
                      </a:cubicBezTo>
                      <a:cubicBezTo>
                        <a:pt x="0" y="26866"/>
                        <a:pt x="26866" y="0"/>
                        <a:pt x="60000" y="0"/>
                      </a:cubicBezTo>
                      <a:cubicBezTo>
                        <a:pt x="93133" y="0"/>
                        <a:pt x="120000" y="26866"/>
                        <a:pt x="120000" y="600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9669E"/>
                    </a:gs>
                    <a:gs pos="7000">
                      <a:srgbClr val="39669E"/>
                    </a:gs>
                    <a:gs pos="90979">
                      <a:srgbClr val="294C7E"/>
                    </a:gs>
                    <a:gs pos="100000">
                      <a:srgbClr val="294C7E"/>
                    </a:gs>
                  </a:gsLst>
                  <a:lin ang="27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8" name="Shape 8678"/>
                <p:cNvSpPr/>
                <p:nvPr/>
              </p:nvSpPr>
              <p:spPr>
                <a:xfrm>
                  <a:off x="21277395" y="4090143"/>
                  <a:ext cx="1159539" cy="1333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100" y="0"/>
                      </a:moveTo>
                      <a:lnTo>
                        <a:pt x="6900" y="0"/>
                      </a:lnTo>
                      <a:cubicBezTo>
                        <a:pt x="3088" y="0"/>
                        <a:pt x="0" y="26861"/>
                        <a:pt x="0" y="60000"/>
                      </a:cubicBezTo>
                      <a:cubicBezTo>
                        <a:pt x="0" y="93138"/>
                        <a:pt x="3088" y="120000"/>
                        <a:pt x="6900" y="120000"/>
                      </a:cubicBezTo>
                      <a:lnTo>
                        <a:pt x="113100" y="120000"/>
                      </a:lnTo>
                      <a:cubicBezTo>
                        <a:pt x="116911" y="120000"/>
                        <a:pt x="120000" y="93138"/>
                        <a:pt x="120000" y="60000"/>
                      </a:cubicBezTo>
                      <a:cubicBezTo>
                        <a:pt x="120000" y="26861"/>
                        <a:pt x="116911" y="0"/>
                        <a:pt x="1131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9" name="Shape 8679"/>
                <p:cNvSpPr/>
                <p:nvPr/>
              </p:nvSpPr>
              <p:spPr>
                <a:xfrm>
                  <a:off x="21277395" y="4100819"/>
                  <a:ext cx="1159539" cy="1167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100" y="104972"/>
                      </a:moveTo>
                      <a:lnTo>
                        <a:pt x="6900" y="104972"/>
                      </a:lnTo>
                      <a:cubicBezTo>
                        <a:pt x="4050" y="104972"/>
                        <a:pt x="1727" y="84800"/>
                        <a:pt x="1727" y="60000"/>
                      </a:cubicBezTo>
                      <a:cubicBezTo>
                        <a:pt x="1727" y="35205"/>
                        <a:pt x="4050" y="15027"/>
                        <a:pt x="6900" y="15027"/>
                      </a:cubicBezTo>
                      <a:lnTo>
                        <a:pt x="113100" y="15027"/>
                      </a:lnTo>
                      <a:cubicBezTo>
                        <a:pt x="115950" y="15027"/>
                        <a:pt x="118272" y="35205"/>
                        <a:pt x="118272" y="60000"/>
                      </a:cubicBezTo>
                      <a:cubicBezTo>
                        <a:pt x="118272" y="84800"/>
                        <a:pt x="115950" y="104972"/>
                        <a:pt x="113100" y="104972"/>
                      </a:cubicBezTo>
                      <a:close/>
                      <a:moveTo>
                        <a:pt x="113100" y="0"/>
                      </a:moveTo>
                      <a:lnTo>
                        <a:pt x="6900" y="0"/>
                      </a:lnTo>
                      <a:cubicBezTo>
                        <a:pt x="3088" y="0"/>
                        <a:pt x="0" y="26855"/>
                        <a:pt x="0" y="60000"/>
                      </a:cubicBezTo>
                      <a:cubicBezTo>
                        <a:pt x="0" y="93144"/>
                        <a:pt x="3088" y="120000"/>
                        <a:pt x="6900" y="120000"/>
                      </a:cubicBezTo>
                      <a:lnTo>
                        <a:pt x="113100" y="120000"/>
                      </a:lnTo>
                      <a:cubicBezTo>
                        <a:pt x="116911" y="120000"/>
                        <a:pt x="120000" y="93144"/>
                        <a:pt x="120000" y="60000"/>
                      </a:cubicBezTo>
                      <a:cubicBezTo>
                        <a:pt x="120000" y="26855"/>
                        <a:pt x="116911" y="0"/>
                        <a:pt x="1131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38A5C"/>
                    </a:gs>
                    <a:gs pos="18000">
                      <a:srgbClr val="A38A5C"/>
                    </a:gs>
                    <a:gs pos="58000">
                      <a:srgbClr val="D6B992"/>
                    </a:gs>
                    <a:gs pos="100000">
                      <a:srgbClr val="D6B992"/>
                    </a:gs>
                  </a:gsLst>
                  <a:lin ang="54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0" name="Shape 8680"/>
                <p:cNvSpPr/>
                <p:nvPr/>
              </p:nvSpPr>
              <p:spPr>
                <a:xfrm>
                  <a:off x="21277395" y="4090143"/>
                  <a:ext cx="1159539" cy="1333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100" y="104972"/>
                      </a:moveTo>
                      <a:lnTo>
                        <a:pt x="6900" y="104972"/>
                      </a:lnTo>
                      <a:cubicBezTo>
                        <a:pt x="4050" y="104972"/>
                        <a:pt x="1727" y="84805"/>
                        <a:pt x="1727" y="60000"/>
                      </a:cubicBezTo>
                      <a:cubicBezTo>
                        <a:pt x="1727" y="35194"/>
                        <a:pt x="4050" y="15027"/>
                        <a:pt x="6900" y="15027"/>
                      </a:cubicBezTo>
                      <a:lnTo>
                        <a:pt x="113100" y="15027"/>
                      </a:lnTo>
                      <a:cubicBezTo>
                        <a:pt x="115950" y="15027"/>
                        <a:pt x="118272" y="35194"/>
                        <a:pt x="118272" y="60000"/>
                      </a:cubicBezTo>
                      <a:cubicBezTo>
                        <a:pt x="118272" y="84805"/>
                        <a:pt x="115950" y="104972"/>
                        <a:pt x="113100" y="104972"/>
                      </a:cubicBezTo>
                      <a:close/>
                      <a:moveTo>
                        <a:pt x="113100" y="0"/>
                      </a:moveTo>
                      <a:lnTo>
                        <a:pt x="6900" y="0"/>
                      </a:lnTo>
                      <a:cubicBezTo>
                        <a:pt x="3088" y="0"/>
                        <a:pt x="0" y="26861"/>
                        <a:pt x="0" y="60000"/>
                      </a:cubicBezTo>
                      <a:cubicBezTo>
                        <a:pt x="0" y="93138"/>
                        <a:pt x="3088" y="120000"/>
                        <a:pt x="6900" y="120000"/>
                      </a:cubicBezTo>
                      <a:lnTo>
                        <a:pt x="113100" y="120000"/>
                      </a:lnTo>
                      <a:cubicBezTo>
                        <a:pt x="116911" y="120000"/>
                        <a:pt x="120000" y="93138"/>
                        <a:pt x="120000" y="60000"/>
                      </a:cubicBezTo>
                      <a:cubicBezTo>
                        <a:pt x="120000" y="26861"/>
                        <a:pt x="116911" y="0"/>
                        <a:pt x="11310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38A5C"/>
                    </a:gs>
                    <a:gs pos="18000">
                      <a:srgbClr val="A38A5C"/>
                    </a:gs>
                    <a:gs pos="58000">
                      <a:srgbClr val="D6B992"/>
                    </a:gs>
                    <a:gs pos="100000">
                      <a:srgbClr val="D6B992"/>
                    </a:gs>
                  </a:gsLst>
                  <a:lin ang="5400000" scaled="0"/>
                </a:gra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1" name="Shape 8681"/>
                <p:cNvSpPr/>
                <p:nvPr/>
              </p:nvSpPr>
              <p:spPr>
                <a:xfrm>
                  <a:off x="18287967" y="16528294"/>
                  <a:ext cx="116882" cy="2124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120000"/>
                      </a:moveTo>
                      <a:lnTo>
                        <a:pt x="0" y="120000"/>
                      </a:lnTo>
                      <a:lnTo>
                        <a:pt x="0" y="0"/>
                      </a:lnTo>
                      <a:lnTo>
                        <a:pt x="120000" y="0"/>
                      </a:lnTo>
                      <a:cubicBezTo>
                        <a:pt x="120000" y="0"/>
                        <a:pt x="120000" y="120000"/>
                        <a:pt x="120000" y="120000"/>
                      </a:cubicBezTo>
                      <a:close/>
                    </a:path>
                  </a:pathLst>
                </a:custGeom>
                <a:solidFill>
                  <a:srgbClr val="D6B992"/>
                </a:soli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2" name="Shape 8682"/>
                <p:cNvSpPr/>
                <p:nvPr/>
              </p:nvSpPr>
              <p:spPr>
                <a:xfrm>
                  <a:off x="21720541" y="3713462"/>
                  <a:ext cx="146946" cy="146946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>
                  <a:reflection stA="25000" endPos="15000" sy="-100000" algn="bl" rotWithShape="0"/>
                </a:effectLst>
              </p:spPr>
              <p:txBody>
                <a:bodyPr wrap="square" lIns="38100" tIns="38100" rIns="38100" bIns="381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endParaRPr sz="30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683" name="Shape 8683"/>
            <p:cNvGrpSpPr/>
            <p:nvPr/>
          </p:nvGrpSpPr>
          <p:grpSpPr>
            <a:xfrm>
              <a:off x="2664971" y="901496"/>
              <a:ext cx="3903048" cy="5108714"/>
              <a:chOff x="3473450" y="-3175"/>
              <a:chExt cx="5241926" cy="6861176"/>
            </a:xfrm>
          </p:grpSpPr>
          <p:sp>
            <p:nvSpPr>
              <p:cNvPr id="8684" name="Shape 8684"/>
              <p:cNvSpPr/>
              <p:nvPr/>
            </p:nvSpPr>
            <p:spPr>
              <a:xfrm>
                <a:off x="7561263" y="1087438"/>
                <a:ext cx="339725" cy="584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5128" y="82388"/>
                    </a:moveTo>
                    <a:cubicBezTo>
                      <a:pt x="85128" y="80597"/>
                      <a:pt x="85128" y="78805"/>
                      <a:pt x="84102" y="77611"/>
                    </a:cubicBezTo>
                    <a:cubicBezTo>
                      <a:pt x="83076" y="76417"/>
                      <a:pt x="82051" y="75223"/>
                      <a:pt x="80000" y="74029"/>
                    </a:cubicBezTo>
                    <a:cubicBezTo>
                      <a:pt x="77948" y="72835"/>
                      <a:pt x="74871" y="71641"/>
                      <a:pt x="71794" y="71044"/>
                    </a:cubicBezTo>
                    <a:cubicBezTo>
                      <a:pt x="68717" y="69850"/>
                      <a:pt x="64615" y="69253"/>
                      <a:pt x="59487" y="68059"/>
                    </a:cubicBezTo>
                    <a:cubicBezTo>
                      <a:pt x="52307" y="66865"/>
                      <a:pt x="45128" y="65074"/>
                      <a:pt x="37948" y="63283"/>
                    </a:cubicBezTo>
                    <a:cubicBezTo>
                      <a:pt x="31794" y="61492"/>
                      <a:pt x="26666" y="59701"/>
                      <a:pt x="21538" y="57313"/>
                    </a:cubicBezTo>
                    <a:cubicBezTo>
                      <a:pt x="17435" y="55522"/>
                      <a:pt x="13333" y="52537"/>
                      <a:pt x="11282" y="49552"/>
                    </a:cubicBezTo>
                    <a:cubicBezTo>
                      <a:pt x="8205" y="46567"/>
                      <a:pt x="7179" y="42985"/>
                      <a:pt x="7179" y="38805"/>
                    </a:cubicBezTo>
                    <a:cubicBezTo>
                      <a:pt x="7179" y="35223"/>
                      <a:pt x="8205" y="32238"/>
                      <a:pt x="10256" y="29253"/>
                    </a:cubicBezTo>
                    <a:cubicBezTo>
                      <a:pt x="12307" y="26268"/>
                      <a:pt x="16410" y="23880"/>
                      <a:pt x="20512" y="21492"/>
                    </a:cubicBezTo>
                    <a:cubicBezTo>
                      <a:pt x="24615" y="19701"/>
                      <a:pt x="29743" y="17910"/>
                      <a:pt x="34871" y="16119"/>
                    </a:cubicBezTo>
                    <a:cubicBezTo>
                      <a:pt x="41025" y="14925"/>
                      <a:pt x="48205" y="14328"/>
                      <a:pt x="55384" y="13731"/>
                    </a:cubicBezTo>
                    <a:cubicBezTo>
                      <a:pt x="55384" y="0"/>
                      <a:pt x="55384" y="0"/>
                      <a:pt x="55384" y="0"/>
                    </a:cubicBezTo>
                    <a:cubicBezTo>
                      <a:pt x="74871" y="0"/>
                      <a:pt x="74871" y="0"/>
                      <a:pt x="74871" y="0"/>
                    </a:cubicBezTo>
                    <a:cubicBezTo>
                      <a:pt x="74871" y="13731"/>
                      <a:pt x="74871" y="13731"/>
                      <a:pt x="74871" y="13731"/>
                    </a:cubicBezTo>
                    <a:cubicBezTo>
                      <a:pt x="82051" y="14328"/>
                      <a:pt x="88205" y="15522"/>
                      <a:pt x="93333" y="16716"/>
                    </a:cubicBezTo>
                    <a:cubicBezTo>
                      <a:pt x="99487" y="18507"/>
                      <a:pt x="103589" y="20298"/>
                      <a:pt x="107692" y="23283"/>
                    </a:cubicBezTo>
                    <a:cubicBezTo>
                      <a:pt x="111794" y="25671"/>
                      <a:pt x="114871" y="28656"/>
                      <a:pt x="116923" y="31641"/>
                    </a:cubicBezTo>
                    <a:cubicBezTo>
                      <a:pt x="118974" y="35223"/>
                      <a:pt x="120000" y="38805"/>
                      <a:pt x="120000" y="42985"/>
                    </a:cubicBezTo>
                    <a:cubicBezTo>
                      <a:pt x="85128" y="42985"/>
                      <a:pt x="85128" y="42985"/>
                      <a:pt x="85128" y="42985"/>
                    </a:cubicBezTo>
                    <a:cubicBezTo>
                      <a:pt x="85128" y="38208"/>
                      <a:pt x="83076" y="34626"/>
                      <a:pt x="78974" y="31641"/>
                    </a:cubicBezTo>
                    <a:cubicBezTo>
                      <a:pt x="74871" y="29253"/>
                      <a:pt x="69743" y="28059"/>
                      <a:pt x="63589" y="28059"/>
                    </a:cubicBezTo>
                    <a:cubicBezTo>
                      <a:pt x="59487" y="28059"/>
                      <a:pt x="56410" y="28656"/>
                      <a:pt x="53333" y="28656"/>
                    </a:cubicBezTo>
                    <a:cubicBezTo>
                      <a:pt x="51282" y="29253"/>
                      <a:pt x="49230" y="30447"/>
                      <a:pt x="47179" y="31044"/>
                    </a:cubicBezTo>
                    <a:cubicBezTo>
                      <a:pt x="45128" y="32238"/>
                      <a:pt x="44102" y="33432"/>
                      <a:pt x="43076" y="34626"/>
                    </a:cubicBezTo>
                    <a:cubicBezTo>
                      <a:pt x="43076" y="35820"/>
                      <a:pt x="42051" y="37611"/>
                      <a:pt x="42051" y="39402"/>
                    </a:cubicBezTo>
                    <a:cubicBezTo>
                      <a:pt x="42051" y="40597"/>
                      <a:pt x="43076" y="41791"/>
                      <a:pt x="43076" y="43582"/>
                    </a:cubicBezTo>
                    <a:cubicBezTo>
                      <a:pt x="44102" y="44776"/>
                      <a:pt x="46153" y="45970"/>
                      <a:pt x="47179" y="46567"/>
                    </a:cubicBezTo>
                    <a:cubicBezTo>
                      <a:pt x="49230" y="47761"/>
                      <a:pt x="52307" y="48955"/>
                      <a:pt x="55384" y="50149"/>
                    </a:cubicBezTo>
                    <a:cubicBezTo>
                      <a:pt x="58461" y="50746"/>
                      <a:pt x="62564" y="51940"/>
                      <a:pt x="67692" y="52537"/>
                    </a:cubicBezTo>
                    <a:cubicBezTo>
                      <a:pt x="75897" y="54328"/>
                      <a:pt x="83076" y="56119"/>
                      <a:pt x="89230" y="57910"/>
                    </a:cubicBezTo>
                    <a:cubicBezTo>
                      <a:pt x="95384" y="59701"/>
                      <a:pt x="101538" y="61492"/>
                      <a:pt x="105641" y="63880"/>
                    </a:cubicBezTo>
                    <a:cubicBezTo>
                      <a:pt x="110769" y="66268"/>
                      <a:pt x="113846" y="68656"/>
                      <a:pt x="116923" y="71641"/>
                    </a:cubicBezTo>
                    <a:cubicBezTo>
                      <a:pt x="118974" y="74626"/>
                      <a:pt x="120000" y="78208"/>
                      <a:pt x="120000" y="82388"/>
                    </a:cubicBezTo>
                    <a:cubicBezTo>
                      <a:pt x="120000" y="85970"/>
                      <a:pt x="118974" y="88955"/>
                      <a:pt x="116923" y="91940"/>
                    </a:cubicBezTo>
                    <a:cubicBezTo>
                      <a:pt x="114871" y="94925"/>
                      <a:pt x="111794" y="97313"/>
                      <a:pt x="107692" y="99701"/>
                    </a:cubicBezTo>
                    <a:cubicBezTo>
                      <a:pt x="102564" y="102089"/>
                      <a:pt x="97435" y="103880"/>
                      <a:pt x="92307" y="105074"/>
                    </a:cubicBezTo>
                    <a:cubicBezTo>
                      <a:pt x="86153" y="106268"/>
                      <a:pt x="78974" y="106865"/>
                      <a:pt x="71794" y="107462"/>
                    </a:cubicBezTo>
                    <a:cubicBezTo>
                      <a:pt x="71794" y="120000"/>
                      <a:pt x="71794" y="120000"/>
                      <a:pt x="71794" y="120000"/>
                    </a:cubicBezTo>
                    <a:cubicBezTo>
                      <a:pt x="52307" y="120000"/>
                      <a:pt x="52307" y="120000"/>
                      <a:pt x="52307" y="120000"/>
                    </a:cubicBezTo>
                    <a:cubicBezTo>
                      <a:pt x="52307" y="107462"/>
                      <a:pt x="52307" y="107462"/>
                      <a:pt x="52307" y="107462"/>
                    </a:cubicBezTo>
                    <a:cubicBezTo>
                      <a:pt x="46153" y="106865"/>
                      <a:pt x="38974" y="106268"/>
                      <a:pt x="32820" y="105074"/>
                    </a:cubicBezTo>
                    <a:cubicBezTo>
                      <a:pt x="26666" y="103880"/>
                      <a:pt x="21538" y="102089"/>
                      <a:pt x="16410" y="99701"/>
                    </a:cubicBezTo>
                    <a:cubicBezTo>
                      <a:pt x="11282" y="97313"/>
                      <a:pt x="7179" y="94328"/>
                      <a:pt x="5128" y="90746"/>
                    </a:cubicBezTo>
                    <a:cubicBezTo>
                      <a:pt x="2051" y="87164"/>
                      <a:pt x="0" y="82388"/>
                      <a:pt x="0" y="77611"/>
                    </a:cubicBezTo>
                    <a:cubicBezTo>
                      <a:pt x="35897" y="77611"/>
                      <a:pt x="35897" y="77611"/>
                      <a:pt x="35897" y="77611"/>
                    </a:cubicBezTo>
                    <a:cubicBezTo>
                      <a:pt x="35897" y="80597"/>
                      <a:pt x="35897" y="82985"/>
                      <a:pt x="37948" y="85373"/>
                    </a:cubicBezTo>
                    <a:cubicBezTo>
                      <a:pt x="38974" y="87164"/>
                      <a:pt x="41025" y="88955"/>
                      <a:pt x="44102" y="90149"/>
                    </a:cubicBezTo>
                    <a:cubicBezTo>
                      <a:pt x="46153" y="91343"/>
                      <a:pt x="49230" y="91940"/>
                      <a:pt x="52307" y="92537"/>
                    </a:cubicBezTo>
                    <a:cubicBezTo>
                      <a:pt x="55384" y="93134"/>
                      <a:pt x="58461" y="93134"/>
                      <a:pt x="62564" y="93134"/>
                    </a:cubicBezTo>
                    <a:cubicBezTo>
                      <a:pt x="65641" y="93134"/>
                      <a:pt x="69743" y="93134"/>
                      <a:pt x="71794" y="92537"/>
                    </a:cubicBezTo>
                    <a:cubicBezTo>
                      <a:pt x="74871" y="91940"/>
                      <a:pt x="77948" y="90746"/>
                      <a:pt x="78974" y="90149"/>
                    </a:cubicBezTo>
                    <a:cubicBezTo>
                      <a:pt x="81025" y="88955"/>
                      <a:pt x="83076" y="87761"/>
                      <a:pt x="84102" y="86567"/>
                    </a:cubicBezTo>
                    <a:cubicBezTo>
                      <a:pt x="85128" y="85373"/>
                      <a:pt x="85128" y="83582"/>
                      <a:pt x="85128" y="82388"/>
                    </a:cubicBezTo>
                    <a:close/>
                  </a:path>
                </a:pathLst>
              </a:custGeom>
              <a:solidFill>
                <a:srgbClr val="FFC266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5" name="Shape 8685"/>
              <p:cNvSpPr/>
              <p:nvPr/>
            </p:nvSpPr>
            <p:spPr>
              <a:xfrm>
                <a:off x="4368800" y="931863"/>
                <a:ext cx="463550" cy="7905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528" y="82197"/>
                    </a:moveTo>
                    <a:cubicBezTo>
                      <a:pt x="84528" y="80439"/>
                      <a:pt x="84528" y="79120"/>
                      <a:pt x="83018" y="77802"/>
                    </a:cubicBezTo>
                    <a:cubicBezTo>
                      <a:pt x="82264" y="76483"/>
                      <a:pt x="80754" y="75164"/>
                      <a:pt x="79245" y="73846"/>
                    </a:cubicBezTo>
                    <a:cubicBezTo>
                      <a:pt x="76981" y="72967"/>
                      <a:pt x="74716" y="72087"/>
                      <a:pt x="70943" y="70769"/>
                    </a:cubicBezTo>
                    <a:cubicBezTo>
                      <a:pt x="67924" y="69890"/>
                      <a:pt x="64150" y="69010"/>
                      <a:pt x="59622" y="68131"/>
                    </a:cubicBezTo>
                    <a:cubicBezTo>
                      <a:pt x="51320" y="66813"/>
                      <a:pt x="44528" y="65054"/>
                      <a:pt x="37735" y="63296"/>
                    </a:cubicBezTo>
                    <a:cubicBezTo>
                      <a:pt x="30943" y="61538"/>
                      <a:pt x="25660" y="59780"/>
                      <a:pt x="21132" y="57582"/>
                    </a:cubicBezTo>
                    <a:cubicBezTo>
                      <a:pt x="16603" y="55384"/>
                      <a:pt x="12830" y="52747"/>
                      <a:pt x="10566" y="49670"/>
                    </a:cubicBezTo>
                    <a:cubicBezTo>
                      <a:pt x="7547" y="46593"/>
                      <a:pt x="6792" y="43076"/>
                      <a:pt x="6792" y="39120"/>
                    </a:cubicBezTo>
                    <a:cubicBezTo>
                      <a:pt x="6792" y="35604"/>
                      <a:pt x="7547" y="32087"/>
                      <a:pt x="9811" y="29450"/>
                    </a:cubicBezTo>
                    <a:cubicBezTo>
                      <a:pt x="12075" y="26373"/>
                      <a:pt x="15094" y="23736"/>
                      <a:pt x="19622" y="21538"/>
                    </a:cubicBezTo>
                    <a:cubicBezTo>
                      <a:pt x="24150" y="19340"/>
                      <a:pt x="28679" y="17582"/>
                      <a:pt x="34716" y="16263"/>
                    </a:cubicBezTo>
                    <a:cubicBezTo>
                      <a:pt x="40754" y="14945"/>
                      <a:pt x="47547" y="14065"/>
                      <a:pt x="54339" y="13626"/>
                    </a:cubicBezTo>
                    <a:cubicBezTo>
                      <a:pt x="54339" y="0"/>
                      <a:pt x="54339" y="0"/>
                      <a:pt x="54339" y="0"/>
                    </a:cubicBezTo>
                    <a:cubicBezTo>
                      <a:pt x="73962" y="0"/>
                      <a:pt x="73962" y="0"/>
                      <a:pt x="73962" y="0"/>
                    </a:cubicBezTo>
                    <a:cubicBezTo>
                      <a:pt x="73962" y="13626"/>
                      <a:pt x="73962" y="13626"/>
                      <a:pt x="73962" y="13626"/>
                    </a:cubicBezTo>
                    <a:cubicBezTo>
                      <a:pt x="80754" y="14505"/>
                      <a:pt x="87547" y="15384"/>
                      <a:pt x="92830" y="16703"/>
                    </a:cubicBezTo>
                    <a:cubicBezTo>
                      <a:pt x="98867" y="18461"/>
                      <a:pt x="103396" y="20659"/>
                      <a:pt x="107169" y="22857"/>
                    </a:cubicBezTo>
                    <a:cubicBezTo>
                      <a:pt x="111698" y="25494"/>
                      <a:pt x="114716" y="28131"/>
                      <a:pt x="116981" y="31648"/>
                    </a:cubicBezTo>
                    <a:cubicBezTo>
                      <a:pt x="118490" y="35164"/>
                      <a:pt x="120000" y="39120"/>
                      <a:pt x="120000" y="43076"/>
                    </a:cubicBezTo>
                    <a:cubicBezTo>
                      <a:pt x="84528" y="43076"/>
                      <a:pt x="84528" y="43076"/>
                      <a:pt x="84528" y="43076"/>
                    </a:cubicBezTo>
                    <a:cubicBezTo>
                      <a:pt x="84528" y="38241"/>
                      <a:pt x="83018" y="34285"/>
                      <a:pt x="78490" y="31648"/>
                    </a:cubicBezTo>
                    <a:cubicBezTo>
                      <a:pt x="74716" y="29450"/>
                      <a:pt x="69433" y="28131"/>
                      <a:pt x="62641" y="28131"/>
                    </a:cubicBezTo>
                    <a:cubicBezTo>
                      <a:pt x="58867" y="28131"/>
                      <a:pt x="55849" y="28131"/>
                      <a:pt x="52830" y="29010"/>
                    </a:cubicBezTo>
                    <a:cubicBezTo>
                      <a:pt x="50566" y="29450"/>
                      <a:pt x="48301" y="30329"/>
                      <a:pt x="46792" y="31208"/>
                    </a:cubicBezTo>
                    <a:cubicBezTo>
                      <a:pt x="45283" y="32087"/>
                      <a:pt x="43773" y="33406"/>
                      <a:pt x="43018" y="34725"/>
                    </a:cubicBezTo>
                    <a:cubicBezTo>
                      <a:pt x="42264" y="36043"/>
                      <a:pt x="41509" y="37362"/>
                      <a:pt x="41509" y="39120"/>
                    </a:cubicBezTo>
                    <a:cubicBezTo>
                      <a:pt x="41509" y="40439"/>
                      <a:pt x="42264" y="42197"/>
                      <a:pt x="43018" y="43076"/>
                    </a:cubicBezTo>
                    <a:cubicBezTo>
                      <a:pt x="43773" y="44395"/>
                      <a:pt x="45283" y="45714"/>
                      <a:pt x="46792" y="46593"/>
                    </a:cubicBezTo>
                    <a:cubicBezTo>
                      <a:pt x="49056" y="47912"/>
                      <a:pt x="51320" y="48791"/>
                      <a:pt x="55094" y="49670"/>
                    </a:cubicBezTo>
                    <a:cubicBezTo>
                      <a:pt x="58113" y="50549"/>
                      <a:pt x="62641" y="51868"/>
                      <a:pt x="67169" y="52747"/>
                    </a:cubicBezTo>
                    <a:cubicBezTo>
                      <a:pt x="74716" y="54505"/>
                      <a:pt x="82264" y="56263"/>
                      <a:pt x="88301" y="57582"/>
                    </a:cubicBezTo>
                    <a:cubicBezTo>
                      <a:pt x="95094" y="59340"/>
                      <a:pt x="100377" y="61538"/>
                      <a:pt x="105660" y="63736"/>
                    </a:cubicBezTo>
                    <a:cubicBezTo>
                      <a:pt x="110188" y="65934"/>
                      <a:pt x="113207" y="68571"/>
                      <a:pt x="116226" y="71648"/>
                    </a:cubicBezTo>
                    <a:cubicBezTo>
                      <a:pt x="118490" y="74725"/>
                      <a:pt x="120000" y="78241"/>
                      <a:pt x="120000" y="82197"/>
                    </a:cubicBezTo>
                    <a:cubicBezTo>
                      <a:pt x="120000" y="85714"/>
                      <a:pt x="118490" y="89230"/>
                      <a:pt x="116226" y="92307"/>
                    </a:cubicBezTo>
                    <a:cubicBezTo>
                      <a:pt x="113962" y="94945"/>
                      <a:pt x="110943" y="97582"/>
                      <a:pt x="106415" y="99780"/>
                    </a:cubicBezTo>
                    <a:cubicBezTo>
                      <a:pt x="102641" y="101978"/>
                      <a:pt x="97358" y="103736"/>
                      <a:pt x="91320" y="105054"/>
                    </a:cubicBezTo>
                    <a:cubicBezTo>
                      <a:pt x="85283" y="106373"/>
                      <a:pt x="78490" y="107252"/>
                      <a:pt x="71698" y="107252"/>
                    </a:cubicBezTo>
                    <a:cubicBezTo>
                      <a:pt x="71698" y="119999"/>
                      <a:pt x="71698" y="119999"/>
                      <a:pt x="71698" y="119999"/>
                    </a:cubicBezTo>
                    <a:cubicBezTo>
                      <a:pt x="52075" y="119999"/>
                      <a:pt x="52075" y="119999"/>
                      <a:pt x="52075" y="119999"/>
                    </a:cubicBezTo>
                    <a:cubicBezTo>
                      <a:pt x="52075" y="107692"/>
                      <a:pt x="52075" y="107692"/>
                      <a:pt x="52075" y="107692"/>
                    </a:cubicBezTo>
                    <a:cubicBezTo>
                      <a:pt x="45283" y="107252"/>
                      <a:pt x="39245" y="106373"/>
                      <a:pt x="32452" y="105054"/>
                    </a:cubicBezTo>
                    <a:cubicBezTo>
                      <a:pt x="26415" y="103736"/>
                      <a:pt x="20377" y="101978"/>
                      <a:pt x="15849" y="99780"/>
                    </a:cubicBezTo>
                    <a:cubicBezTo>
                      <a:pt x="11320" y="97142"/>
                      <a:pt x="6792" y="94065"/>
                      <a:pt x="4528" y="90549"/>
                    </a:cubicBezTo>
                    <a:cubicBezTo>
                      <a:pt x="1509" y="87032"/>
                      <a:pt x="0" y="82637"/>
                      <a:pt x="0" y="77802"/>
                    </a:cubicBezTo>
                    <a:cubicBezTo>
                      <a:pt x="34716" y="77802"/>
                      <a:pt x="34716" y="77802"/>
                      <a:pt x="34716" y="77802"/>
                    </a:cubicBezTo>
                    <a:cubicBezTo>
                      <a:pt x="34716" y="80439"/>
                      <a:pt x="35471" y="83076"/>
                      <a:pt x="36981" y="85274"/>
                    </a:cubicBezTo>
                    <a:cubicBezTo>
                      <a:pt x="38490" y="87032"/>
                      <a:pt x="40754" y="88791"/>
                      <a:pt x="43018" y="89670"/>
                    </a:cubicBezTo>
                    <a:cubicBezTo>
                      <a:pt x="46037" y="90989"/>
                      <a:pt x="48301" y="91868"/>
                      <a:pt x="52075" y="92307"/>
                    </a:cubicBezTo>
                    <a:cubicBezTo>
                      <a:pt x="55094" y="92747"/>
                      <a:pt x="58113" y="93186"/>
                      <a:pt x="61886" y="93186"/>
                    </a:cubicBezTo>
                    <a:cubicBezTo>
                      <a:pt x="65660" y="93186"/>
                      <a:pt x="68679" y="92747"/>
                      <a:pt x="71698" y="92307"/>
                    </a:cubicBezTo>
                    <a:cubicBezTo>
                      <a:pt x="74716" y="91868"/>
                      <a:pt x="76981" y="90989"/>
                      <a:pt x="79245" y="90109"/>
                    </a:cubicBezTo>
                    <a:cubicBezTo>
                      <a:pt x="80754" y="89230"/>
                      <a:pt x="82264" y="87912"/>
                      <a:pt x="83018" y="86593"/>
                    </a:cubicBezTo>
                    <a:cubicBezTo>
                      <a:pt x="84528" y="85274"/>
                      <a:pt x="84528" y="83956"/>
                      <a:pt x="84528" y="82197"/>
                    </a:cubicBezTo>
                    <a:close/>
                  </a:path>
                </a:pathLst>
              </a:custGeom>
              <a:solidFill>
                <a:srgbClr val="FFC266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6" name="Shape 8686"/>
              <p:cNvSpPr/>
              <p:nvPr/>
            </p:nvSpPr>
            <p:spPr>
              <a:xfrm>
                <a:off x="4037013" y="1549400"/>
                <a:ext cx="4678363" cy="14763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49273"/>
                    </a:moveTo>
                    <a:cubicBezTo>
                      <a:pt x="0" y="49273"/>
                      <a:pt x="21268" y="59410"/>
                      <a:pt x="24477" y="85579"/>
                    </a:cubicBezTo>
                    <a:cubicBezTo>
                      <a:pt x="24477" y="85579"/>
                      <a:pt x="42985" y="79921"/>
                      <a:pt x="56417" y="120000"/>
                    </a:cubicBezTo>
                    <a:cubicBezTo>
                      <a:pt x="56417" y="120000"/>
                      <a:pt x="76044" y="99017"/>
                      <a:pt x="91268" y="120000"/>
                    </a:cubicBezTo>
                    <a:cubicBezTo>
                      <a:pt x="91268" y="120000"/>
                      <a:pt x="106716" y="97367"/>
                      <a:pt x="120000" y="108447"/>
                    </a:cubicBezTo>
                    <a:cubicBezTo>
                      <a:pt x="83432" y="0"/>
                      <a:pt x="83432" y="0"/>
                      <a:pt x="83432" y="0"/>
                    </a:cubicBezTo>
                    <a:cubicBezTo>
                      <a:pt x="83432" y="0"/>
                      <a:pt x="12761" y="13438"/>
                      <a:pt x="0" y="49273"/>
                    </a:cubicBezTo>
                    <a:close/>
                  </a:path>
                </a:pathLst>
              </a:custGeom>
              <a:solidFill>
                <a:srgbClr val="C44F55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7" name="Shape 8687"/>
              <p:cNvSpPr/>
              <p:nvPr/>
            </p:nvSpPr>
            <p:spPr>
              <a:xfrm>
                <a:off x="4867275" y="6672263"/>
                <a:ext cx="1939925" cy="1857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242" y="120000"/>
                    </a:moveTo>
                    <a:cubicBezTo>
                      <a:pt x="5757" y="120000"/>
                      <a:pt x="5757" y="120000"/>
                      <a:pt x="5757" y="120000"/>
                    </a:cubicBezTo>
                    <a:cubicBezTo>
                      <a:pt x="2518" y="120000"/>
                      <a:pt x="0" y="93750"/>
                      <a:pt x="0" y="60000"/>
                    </a:cubicBezTo>
                    <a:cubicBezTo>
                      <a:pt x="0" y="60000"/>
                      <a:pt x="0" y="60000"/>
                      <a:pt x="0" y="60000"/>
                    </a:cubicBezTo>
                    <a:cubicBezTo>
                      <a:pt x="0" y="26250"/>
                      <a:pt x="2518" y="0"/>
                      <a:pt x="5757" y="0"/>
                    </a:cubicBezTo>
                    <a:cubicBezTo>
                      <a:pt x="114242" y="0"/>
                      <a:pt x="114242" y="0"/>
                      <a:pt x="114242" y="0"/>
                    </a:cubicBezTo>
                    <a:cubicBezTo>
                      <a:pt x="117301" y="0"/>
                      <a:pt x="120000" y="2625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93750"/>
                      <a:pt x="117301" y="120000"/>
                      <a:pt x="114242" y="120000"/>
                    </a:cubicBezTo>
                    <a:close/>
                  </a:path>
                </a:pathLst>
              </a:custGeom>
              <a:solidFill>
                <a:srgbClr val="DBBDAB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8" name="Shape 8688"/>
              <p:cNvSpPr/>
              <p:nvPr/>
            </p:nvSpPr>
            <p:spPr>
              <a:xfrm>
                <a:off x="5032375" y="2416175"/>
                <a:ext cx="1655763" cy="850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701" y="96245"/>
                    </a:moveTo>
                    <a:cubicBezTo>
                      <a:pt x="9701" y="96245"/>
                      <a:pt x="0" y="0"/>
                      <a:pt x="28049" y="15153"/>
                    </a:cubicBezTo>
                    <a:cubicBezTo>
                      <a:pt x="56098" y="30307"/>
                      <a:pt x="72126" y="17610"/>
                      <a:pt x="86678" y="15563"/>
                    </a:cubicBezTo>
                    <a:cubicBezTo>
                      <a:pt x="109033" y="12696"/>
                      <a:pt x="120000" y="36040"/>
                      <a:pt x="105237" y="120000"/>
                    </a:cubicBezTo>
                    <a:lnTo>
                      <a:pt x="9701" y="96245"/>
                    </a:lnTo>
                    <a:close/>
                  </a:path>
                </a:pathLst>
              </a:custGeom>
              <a:solidFill>
                <a:srgbClr val="603141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9" name="Shape 8689"/>
              <p:cNvSpPr/>
              <p:nvPr/>
            </p:nvSpPr>
            <p:spPr>
              <a:xfrm>
                <a:off x="5073650" y="3078163"/>
                <a:ext cx="1516063" cy="3095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859" y="117757"/>
                    </a:moveTo>
                    <a:cubicBezTo>
                      <a:pt x="5758" y="60560"/>
                      <a:pt x="5758" y="60560"/>
                      <a:pt x="5758" y="60560"/>
                    </a:cubicBezTo>
                    <a:cubicBezTo>
                      <a:pt x="2303" y="59439"/>
                      <a:pt x="0" y="44859"/>
                      <a:pt x="230" y="28037"/>
                    </a:cubicBezTo>
                    <a:cubicBezTo>
                      <a:pt x="690" y="11214"/>
                      <a:pt x="3685" y="0"/>
                      <a:pt x="7140" y="1121"/>
                    </a:cubicBezTo>
                    <a:cubicBezTo>
                      <a:pt x="114241" y="58317"/>
                      <a:pt x="114241" y="58317"/>
                      <a:pt x="114241" y="58317"/>
                    </a:cubicBezTo>
                    <a:cubicBezTo>
                      <a:pt x="117696" y="60560"/>
                      <a:pt x="120000" y="75140"/>
                      <a:pt x="119769" y="90841"/>
                    </a:cubicBezTo>
                    <a:cubicBezTo>
                      <a:pt x="119309" y="107663"/>
                      <a:pt x="116314" y="120000"/>
                      <a:pt x="112859" y="117757"/>
                    </a:cubicBezTo>
                    <a:close/>
                  </a:path>
                </a:pathLst>
              </a:custGeom>
              <a:solidFill>
                <a:srgbClr val="F59784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0" name="Shape 8690"/>
              <p:cNvSpPr/>
              <p:nvPr/>
            </p:nvSpPr>
            <p:spPr>
              <a:xfrm>
                <a:off x="5067300" y="2613025"/>
                <a:ext cx="1449388" cy="28495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6265" y="119389"/>
                    </a:moveTo>
                    <a:cubicBezTo>
                      <a:pt x="20481" y="116945"/>
                      <a:pt x="20481" y="116945"/>
                      <a:pt x="20481" y="116945"/>
                    </a:cubicBezTo>
                    <a:cubicBezTo>
                      <a:pt x="8674" y="116334"/>
                      <a:pt x="0" y="111079"/>
                      <a:pt x="722" y="104969"/>
                    </a:cubicBezTo>
                    <a:cubicBezTo>
                      <a:pt x="10602" y="17230"/>
                      <a:pt x="10602" y="17230"/>
                      <a:pt x="10602" y="17230"/>
                    </a:cubicBezTo>
                    <a:cubicBezTo>
                      <a:pt x="11566" y="7454"/>
                      <a:pt x="28433" y="0"/>
                      <a:pt x="47469" y="1099"/>
                    </a:cubicBezTo>
                    <a:cubicBezTo>
                      <a:pt x="87469" y="3177"/>
                      <a:pt x="87469" y="3177"/>
                      <a:pt x="87469" y="3177"/>
                    </a:cubicBezTo>
                    <a:cubicBezTo>
                      <a:pt x="106506" y="4276"/>
                      <a:pt x="120000" y="13197"/>
                      <a:pt x="116867" y="22973"/>
                    </a:cubicBezTo>
                    <a:cubicBezTo>
                      <a:pt x="90602" y="109735"/>
                      <a:pt x="90602" y="109735"/>
                      <a:pt x="90602" y="109735"/>
                    </a:cubicBezTo>
                    <a:cubicBezTo>
                      <a:pt x="88915" y="115723"/>
                      <a:pt x="78072" y="120000"/>
                      <a:pt x="66265" y="119389"/>
                    </a:cubicBezTo>
                  </a:path>
                </a:pathLst>
              </a:custGeom>
              <a:solidFill>
                <a:srgbClr val="FFA897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1" name="Shape 8691"/>
              <p:cNvSpPr/>
              <p:nvPr/>
            </p:nvSpPr>
            <p:spPr>
              <a:xfrm>
                <a:off x="5067300" y="4905375"/>
                <a:ext cx="1125538" cy="5572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170" y="0"/>
                    </a:moveTo>
                    <a:cubicBezTo>
                      <a:pt x="930" y="43125"/>
                      <a:pt x="930" y="43125"/>
                      <a:pt x="930" y="43125"/>
                    </a:cubicBezTo>
                    <a:cubicBezTo>
                      <a:pt x="0" y="74375"/>
                      <a:pt x="11162" y="101250"/>
                      <a:pt x="26356" y="104375"/>
                    </a:cubicBezTo>
                    <a:cubicBezTo>
                      <a:pt x="85271" y="116875"/>
                      <a:pt x="85271" y="116875"/>
                      <a:pt x="85271" y="116875"/>
                    </a:cubicBezTo>
                    <a:cubicBezTo>
                      <a:pt x="100465" y="120000"/>
                      <a:pt x="114418" y="98125"/>
                      <a:pt x="116589" y="67500"/>
                    </a:cubicBezTo>
                    <a:cubicBezTo>
                      <a:pt x="120000" y="24375"/>
                      <a:pt x="120000" y="24375"/>
                      <a:pt x="120000" y="24375"/>
                    </a:cubicBezTo>
                    <a:lnTo>
                      <a:pt x="2170" y="0"/>
                    </a:lnTo>
                    <a:close/>
                  </a:path>
                </a:pathLst>
              </a:custGeom>
              <a:solidFill>
                <a:srgbClr val="4A3A4F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2" name="Shape 8692"/>
              <p:cNvSpPr/>
              <p:nvPr/>
            </p:nvSpPr>
            <p:spPr>
              <a:xfrm>
                <a:off x="5076825" y="3756025"/>
                <a:ext cx="129063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0543"/>
                    </a:moveTo>
                    <a:lnTo>
                      <a:pt x="101402" y="120000"/>
                    </a:lnTo>
                    <a:lnTo>
                      <a:pt x="120000" y="10521"/>
                    </a:lnTo>
                    <a:lnTo>
                      <a:pt x="63763" y="19578"/>
                    </a:lnTo>
                    <a:lnTo>
                      <a:pt x="7232" y="0"/>
                    </a:lnTo>
                    <a:lnTo>
                      <a:pt x="0" y="110543"/>
                    </a:lnTo>
                    <a:close/>
                  </a:path>
                </a:pathLst>
              </a:custGeom>
              <a:solidFill>
                <a:srgbClr val="E9E6ED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3" name="Shape 8693"/>
              <p:cNvSpPr/>
              <p:nvPr/>
            </p:nvSpPr>
            <p:spPr>
              <a:xfrm>
                <a:off x="3781425" y="3014663"/>
                <a:ext cx="303213" cy="2492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38980"/>
                    </a:moveTo>
                    <a:lnTo>
                      <a:pt x="27643" y="120000"/>
                    </a:lnTo>
                    <a:lnTo>
                      <a:pt x="120000" y="106242"/>
                    </a:lnTo>
                    <a:lnTo>
                      <a:pt x="102408" y="0"/>
                    </a:lnTo>
                    <a:lnTo>
                      <a:pt x="0" y="38980"/>
                    </a:lnTo>
                    <a:close/>
                  </a:path>
                </a:pathLst>
              </a:custGeom>
              <a:solidFill>
                <a:srgbClr val="FFA897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4" name="Shape 8694"/>
              <p:cNvSpPr/>
              <p:nvPr/>
            </p:nvSpPr>
            <p:spPr>
              <a:xfrm>
                <a:off x="3868738" y="2717800"/>
                <a:ext cx="265113" cy="4730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01595"/>
                    </a:moveTo>
                    <a:cubicBezTo>
                      <a:pt x="44835" y="120000"/>
                      <a:pt x="44835" y="120000"/>
                      <a:pt x="44835" y="120000"/>
                    </a:cubicBezTo>
                    <a:cubicBezTo>
                      <a:pt x="87032" y="93496"/>
                      <a:pt x="87032" y="93496"/>
                      <a:pt x="87032" y="93496"/>
                    </a:cubicBezTo>
                    <a:cubicBezTo>
                      <a:pt x="93626" y="89815"/>
                      <a:pt x="97582" y="85398"/>
                      <a:pt x="98901" y="80981"/>
                    </a:cubicBezTo>
                    <a:cubicBezTo>
                      <a:pt x="116043" y="39018"/>
                      <a:pt x="116043" y="39018"/>
                      <a:pt x="116043" y="39018"/>
                    </a:cubicBezTo>
                    <a:cubicBezTo>
                      <a:pt x="120000" y="10306"/>
                      <a:pt x="120000" y="10306"/>
                      <a:pt x="120000" y="10306"/>
                    </a:cubicBezTo>
                    <a:cubicBezTo>
                      <a:pt x="117362" y="3680"/>
                      <a:pt x="104175" y="0"/>
                      <a:pt x="92307" y="2944"/>
                    </a:cubicBezTo>
                    <a:cubicBezTo>
                      <a:pt x="92307" y="2944"/>
                      <a:pt x="92307" y="2944"/>
                      <a:pt x="92307" y="2944"/>
                    </a:cubicBezTo>
                    <a:cubicBezTo>
                      <a:pt x="85714" y="4417"/>
                      <a:pt x="81758" y="8834"/>
                      <a:pt x="81758" y="12515"/>
                    </a:cubicBezTo>
                    <a:cubicBezTo>
                      <a:pt x="69890" y="40490"/>
                      <a:pt x="69890" y="40490"/>
                      <a:pt x="69890" y="40490"/>
                    </a:cubicBezTo>
                    <a:lnTo>
                      <a:pt x="0" y="101595"/>
                    </a:lnTo>
                    <a:close/>
                  </a:path>
                </a:pathLst>
              </a:custGeom>
              <a:solidFill>
                <a:srgbClr val="FFA897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5" name="Shape 8695"/>
              <p:cNvSpPr/>
              <p:nvPr/>
            </p:nvSpPr>
            <p:spPr>
              <a:xfrm>
                <a:off x="3473450" y="2643188"/>
                <a:ext cx="561975" cy="5095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2849" y="4090"/>
                    </a:moveTo>
                    <a:cubicBezTo>
                      <a:pt x="49119" y="2045"/>
                      <a:pt x="46010" y="0"/>
                      <a:pt x="42901" y="2727"/>
                    </a:cubicBezTo>
                    <a:cubicBezTo>
                      <a:pt x="42279" y="2727"/>
                      <a:pt x="42279" y="2727"/>
                      <a:pt x="42279" y="2727"/>
                    </a:cubicBezTo>
                    <a:cubicBezTo>
                      <a:pt x="39792" y="5454"/>
                      <a:pt x="39170" y="10227"/>
                      <a:pt x="41036" y="13636"/>
                    </a:cubicBezTo>
                    <a:cubicBezTo>
                      <a:pt x="74611" y="40227"/>
                      <a:pt x="74611" y="40227"/>
                      <a:pt x="74611" y="40227"/>
                    </a:cubicBezTo>
                    <a:cubicBezTo>
                      <a:pt x="69637" y="47045"/>
                      <a:pt x="69637" y="47045"/>
                      <a:pt x="69637" y="47045"/>
                    </a:cubicBezTo>
                    <a:cubicBezTo>
                      <a:pt x="27979" y="21136"/>
                      <a:pt x="27979" y="21136"/>
                      <a:pt x="27979" y="21136"/>
                    </a:cubicBezTo>
                    <a:cubicBezTo>
                      <a:pt x="25492" y="19090"/>
                      <a:pt x="21761" y="18409"/>
                      <a:pt x="19274" y="20454"/>
                    </a:cubicBezTo>
                    <a:cubicBezTo>
                      <a:pt x="18652" y="21136"/>
                      <a:pt x="18652" y="21136"/>
                      <a:pt x="18652" y="21136"/>
                    </a:cubicBezTo>
                    <a:cubicBezTo>
                      <a:pt x="14922" y="23863"/>
                      <a:pt x="14300" y="29318"/>
                      <a:pt x="16787" y="32727"/>
                    </a:cubicBezTo>
                    <a:cubicBezTo>
                      <a:pt x="54715" y="59318"/>
                      <a:pt x="54715" y="59318"/>
                      <a:pt x="54715" y="59318"/>
                    </a:cubicBezTo>
                    <a:cubicBezTo>
                      <a:pt x="49119" y="64772"/>
                      <a:pt x="49119" y="64772"/>
                      <a:pt x="49119" y="64772"/>
                    </a:cubicBezTo>
                    <a:cubicBezTo>
                      <a:pt x="12435" y="46363"/>
                      <a:pt x="12435" y="46363"/>
                      <a:pt x="12435" y="46363"/>
                    </a:cubicBezTo>
                    <a:cubicBezTo>
                      <a:pt x="9326" y="43636"/>
                      <a:pt x="4352" y="44318"/>
                      <a:pt x="1865" y="48409"/>
                    </a:cubicBezTo>
                    <a:cubicBezTo>
                      <a:pt x="1865" y="48409"/>
                      <a:pt x="1865" y="48409"/>
                      <a:pt x="1865" y="48409"/>
                    </a:cubicBezTo>
                    <a:cubicBezTo>
                      <a:pt x="0" y="51818"/>
                      <a:pt x="621" y="55227"/>
                      <a:pt x="2487" y="57954"/>
                    </a:cubicBezTo>
                    <a:cubicBezTo>
                      <a:pt x="73989" y="120000"/>
                      <a:pt x="73989" y="120000"/>
                      <a:pt x="73989" y="120000"/>
                    </a:cubicBezTo>
                    <a:cubicBezTo>
                      <a:pt x="120000" y="65454"/>
                      <a:pt x="120000" y="65454"/>
                      <a:pt x="120000" y="65454"/>
                    </a:cubicBezTo>
                    <a:cubicBezTo>
                      <a:pt x="120000" y="65454"/>
                      <a:pt x="64041" y="9545"/>
                      <a:pt x="52849" y="4090"/>
                    </a:cubicBezTo>
                    <a:close/>
                  </a:path>
                </a:pathLst>
              </a:custGeom>
              <a:solidFill>
                <a:srgbClr val="FFA897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6" name="Shape 8696"/>
              <p:cNvSpPr/>
              <p:nvPr/>
            </p:nvSpPr>
            <p:spPr>
              <a:xfrm>
                <a:off x="3795713" y="3103563"/>
                <a:ext cx="1527175" cy="10731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800" y="120000"/>
                    </a:moveTo>
                    <a:cubicBezTo>
                      <a:pt x="67885" y="120000"/>
                      <a:pt x="59200" y="117405"/>
                      <a:pt x="51200" y="112216"/>
                    </a:cubicBezTo>
                    <a:cubicBezTo>
                      <a:pt x="12342" y="87243"/>
                      <a:pt x="457" y="9729"/>
                      <a:pt x="0" y="6486"/>
                    </a:cubicBezTo>
                    <a:cubicBezTo>
                      <a:pt x="21485" y="0"/>
                      <a:pt x="21485" y="0"/>
                      <a:pt x="21485" y="0"/>
                    </a:cubicBezTo>
                    <a:cubicBezTo>
                      <a:pt x="10742" y="3243"/>
                      <a:pt x="10742" y="3243"/>
                      <a:pt x="10742" y="3243"/>
                    </a:cubicBezTo>
                    <a:cubicBezTo>
                      <a:pt x="21485" y="0"/>
                      <a:pt x="21485" y="0"/>
                      <a:pt x="21485" y="0"/>
                    </a:cubicBezTo>
                    <a:cubicBezTo>
                      <a:pt x="21485" y="648"/>
                      <a:pt x="31542" y="65513"/>
                      <a:pt x="60342" y="84000"/>
                    </a:cubicBezTo>
                    <a:cubicBezTo>
                      <a:pt x="74057" y="92756"/>
                      <a:pt x="90514" y="89837"/>
                      <a:pt x="109485" y="74918"/>
                    </a:cubicBezTo>
                    <a:cubicBezTo>
                      <a:pt x="120000" y="102162"/>
                      <a:pt x="120000" y="102162"/>
                      <a:pt x="120000" y="102162"/>
                    </a:cubicBezTo>
                    <a:cubicBezTo>
                      <a:pt x="104685" y="114162"/>
                      <a:pt x="90285" y="120000"/>
                      <a:pt x="76800" y="120000"/>
                    </a:cubicBezTo>
                    <a:close/>
                  </a:path>
                </a:pathLst>
              </a:custGeom>
              <a:solidFill>
                <a:srgbClr val="E9E6ED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7" name="Shape 8697"/>
              <p:cNvSpPr/>
              <p:nvPr/>
            </p:nvSpPr>
            <p:spPr>
              <a:xfrm>
                <a:off x="6138863" y="3905250"/>
                <a:ext cx="703263" cy="1069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7768" y="120000"/>
                    </a:moveTo>
                    <a:cubicBezTo>
                      <a:pt x="74380" y="120000"/>
                      <a:pt x="63966" y="114146"/>
                      <a:pt x="50578" y="103739"/>
                    </a:cubicBezTo>
                    <a:cubicBezTo>
                      <a:pt x="39669" y="94959"/>
                      <a:pt x="24793" y="81626"/>
                      <a:pt x="6942" y="64065"/>
                    </a:cubicBezTo>
                    <a:cubicBezTo>
                      <a:pt x="33223" y="52682"/>
                      <a:pt x="33223" y="52682"/>
                      <a:pt x="33223" y="52682"/>
                    </a:cubicBezTo>
                    <a:cubicBezTo>
                      <a:pt x="23305" y="40975"/>
                      <a:pt x="11900" y="29268"/>
                      <a:pt x="0" y="18861"/>
                    </a:cubicBezTo>
                    <a:cubicBezTo>
                      <a:pt x="37685" y="0"/>
                      <a:pt x="37685" y="0"/>
                      <a:pt x="37685" y="0"/>
                    </a:cubicBezTo>
                    <a:cubicBezTo>
                      <a:pt x="56033" y="15609"/>
                      <a:pt x="75867" y="37073"/>
                      <a:pt x="92231" y="58861"/>
                    </a:cubicBezTo>
                    <a:cubicBezTo>
                      <a:pt x="120000" y="97235"/>
                      <a:pt x="114545" y="105040"/>
                      <a:pt x="111570" y="109918"/>
                    </a:cubicBezTo>
                    <a:cubicBezTo>
                      <a:pt x="107603" y="115772"/>
                      <a:pt x="99669" y="119674"/>
                      <a:pt x="90247" y="120000"/>
                    </a:cubicBezTo>
                    <a:cubicBezTo>
                      <a:pt x="89256" y="120000"/>
                      <a:pt x="88264" y="120000"/>
                      <a:pt x="87768" y="120000"/>
                    </a:cubicBezTo>
                    <a:close/>
                  </a:path>
                </a:pathLst>
              </a:custGeom>
              <a:solidFill>
                <a:srgbClr val="E9E6ED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8" name="Shape 8698"/>
              <p:cNvSpPr/>
              <p:nvPr/>
            </p:nvSpPr>
            <p:spPr>
              <a:xfrm>
                <a:off x="5619750" y="3989388"/>
                <a:ext cx="254000" cy="1444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7500" y="0"/>
                    </a:moveTo>
                    <a:lnTo>
                      <a:pt x="0" y="43516"/>
                    </a:lnTo>
                    <a:lnTo>
                      <a:pt x="37500" y="113406"/>
                    </a:lnTo>
                    <a:lnTo>
                      <a:pt x="72000" y="120000"/>
                    </a:lnTo>
                    <a:lnTo>
                      <a:pt x="120000" y="73846"/>
                    </a:lnTo>
                    <a:lnTo>
                      <a:pt x="67500" y="0"/>
                    </a:lnTo>
                    <a:close/>
                  </a:path>
                </a:pathLst>
              </a:custGeom>
              <a:solidFill>
                <a:srgbClr val="7785D4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9" name="Shape 8699"/>
              <p:cNvSpPr/>
              <p:nvPr/>
            </p:nvSpPr>
            <p:spPr>
              <a:xfrm>
                <a:off x="5154613" y="3756025"/>
                <a:ext cx="1212850" cy="427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34240" y="99479"/>
                    </a:lnTo>
                    <a:lnTo>
                      <a:pt x="60157" y="65576"/>
                    </a:lnTo>
                    <a:lnTo>
                      <a:pt x="78848" y="120000"/>
                    </a:lnTo>
                    <a:lnTo>
                      <a:pt x="120000" y="35241"/>
                    </a:lnTo>
                    <a:lnTo>
                      <a:pt x="60157" y="65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7FF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0" name="Shape 8700"/>
              <p:cNvSpPr/>
              <p:nvPr/>
            </p:nvSpPr>
            <p:spPr>
              <a:xfrm>
                <a:off x="5553075" y="4125913"/>
                <a:ext cx="244475" cy="782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1688" y="0"/>
                    </a:moveTo>
                    <a:lnTo>
                      <a:pt x="0" y="99553"/>
                    </a:lnTo>
                    <a:lnTo>
                      <a:pt x="52987" y="120000"/>
                    </a:lnTo>
                    <a:lnTo>
                      <a:pt x="120000" y="105395"/>
                    </a:lnTo>
                    <a:lnTo>
                      <a:pt x="107532" y="1217"/>
                    </a:lnTo>
                    <a:lnTo>
                      <a:pt x="71688" y="0"/>
                    </a:lnTo>
                    <a:close/>
                  </a:path>
                </a:pathLst>
              </a:custGeom>
              <a:solidFill>
                <a:srgbClr val="7785D4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1" name="Shape 8701"/>
              <p:cNvSpPr/>
              <p:nvPr/>
            </p:nvSpPr>
            <p:spPr>
              <a:xfrm>
                <a:off x="5861050" y="5203825"/>
                <a:ext cx="282575" cy="1416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0721" y="120000"/>
                    </a:move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70515" y="6639"/>
                      <a:pt x="70515" y="6639"/>
                      <a:pt x="70515" y="6639"/>
                    </a:cubicBezTo>
                    <a:cubicBezTo>
                      <a:pt x="69278" y="2950"/>
                      <a:pt x="51958" y="0"/>
                      <a:pt x="33402" y="491"/>
                    </a:cubicBezTo>
                    <a:cubicBezTo>
                      <a:pt x="13608" y="737"/>
                      <a:pt x="0" y="4180"/>
                      <a:pt x="2474" y="7868"/>
                    </a:cubicBezTo>
                    <a:lnTo>
                      <a:pt x="50721" y="120000"/>
                    </a:lnTo>
                    <a:close/>
                  </a:path>
                </a:pathLst>
              </a:custGeom>
              <a:solidFill>
                <a:srgbClr val="4A3A4F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2" name="Shape 8702"/>
              <p:cNvSpPr/>
              <p:nvPr/>
            </p:nvSpPr>
            <p:spPr>
              <a:xfrm>
                <a:off x="5259388" y="5224463"/>
                <a:ext cx="428625" cy="13954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47346" y="6237"/>
                      <a:pt x="47346" y="6237"/>
                      <a:pt x="47346" y="6237"/>
                    </a:cubicBezTo>
                    <a:cubicBezTo>
                      <a:pt x="44897" y="2494"/>
                      <a:pt x="32653" y="0"/>
                      <a:pt x="19591" y="748"/>
                    </a:cubicBezTo>
                    <a:cubicBezTo>
                      <a:pt x="7346" y="1746"/>
                      <a:pt x="0" y="5488"/>
                      <a:pt x="2448" y="9230"/>
                    </a:cubicBezTo>
                    <a:cubicBezTo>
                      <a:pt x="73469" y="120000"/>
                      <a:pt x="73469" y="120000"/>
                      <a:pt x="73469" y="12000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4A3A4F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3" name="Shape 8703"/>
              <p:cNvSpPr/>
              <p:nvPr/>
            </p:nvSpPr>
            <p:spPr>
              <a:xfrm>
                <a:off x="5248275" y="6611938"/>
                <a:ext cx="450850" cy="138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5211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17042" y="6896"/>
                    </a:lnTo>
                    <a:lnTo>
                      <a:pt x="75211" y="0"/>
                    </a:lnTo>
                    <a:close/>
                  </a:path>
                </a:pathLst>
              </a:custGeom>
              <a:solidFill>
                <a:srgbClr val="603141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4" name="Shape 8704"/>
              <p:cNvSpPr/>
              <p:nvPr/>
            </p:nvSpPr>
            <p:spPr>
              <a:xfrm>
                <a:off x="5978525" y="6611938"/>
                <a:ext cx="476250" cy="138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5200" y="0"/>
                    </a:moveTo>
                    <a:lnTo>
                      <a:pt x="120000" y="120000"/>
                    </a:lnTo>
                    <a:lnTo>
                      <a:pt x="0" y="120000"/>
                    </a:lnTo>
                    <a:lnTo>
                      <a:pt x="3600" y="6896"/>
                    </a:lnTo>
                    <a:lnTo>
                      <a:pt x="45200" y="0"/>
                    </a:lnTo>
                    <a:close/>
                  </a:path>
                </a:pathLst>
              </a:custGeom>
              <a:solidFill>
                <a:srgbClr val="603141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5" name="Shape 8705"/>
              <p:cNvSpPr/>
              <p:nvPr/>
            </p:nvSpPr>
            <p:spPr>
              <a:xfrm>
                <a:off x="5224463" y="2205038"/>
                <a:ext cx="1184275" cy="73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8918" y="94960"/>
                    </a:moveTo>
                    <a:cubicBezTo>
                      <a:pt x="0" y="75590"/>
                      <a:pt x="10024" y="1889"/>
                      <a:pt x="54250" y="2834"/>
                    </a:cubicBezTo>
                    <a:cubicBezTo>
                      <a:pt x="61916" y="3307"/>
                      <a:pt x="45110" y="17007"/>
                      <a:pt x="48353" y="19842"/>
                    </a:cubicBezTo>
                    <a:cubicBezTo>
                      <a:pt x="57493" y="10393"/>
                      <a:pt x="75773" y="0"/>
                      <a:pt x="95823" y="12755"/>
                    </a:cubicBezTo>
                    <a:cubicBezTo>
                      <a:pt x="100245" y="15118"/>
                      <a:pt x="80786" y="25039"/>
                      <a:pt x="86093" y="24094"/>
                    </a:cubicBezTo>
                    <a:cubicBezTo>
                      <a:pt x="108206" y="20787"/>
                      <a:pt x="118525" y="34015"/>
                      <a:pt x="117051" y="37795"/>
                    </a:cubicBezTo>
                    <a:cubicBezTo>
                      <a:pt x="115577" y="41574"/>
                      <a:pt x="99066" y="42519"/>
                      <a:pt x="112334" y="74173"/>
                    </a:cubicBezTo>
                    <a:cubicBezTo>
                      <a:pt x="120000" y="92125"/>
                      <a:pt x="89336" y="120000"/>
                      <a:pt x="38918" y="94960"/>
                    </a:cubicBezTo>
                    <a:close/>
                  </a:path>
                </a:pathLst>
              </a:custGeom>
              <a:solidFill>
                <a:srgbClr val="603141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6" name="Shape 8706"/>
              <p:cNvSpPr/>
              <p:nvPr/>
            </p:nvSpPr>
            <p:spPr>
              <a:xfrm>
                <a:off x="5321300" y="3019425"/>
                <a:ext cx="101600" cy="136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3829"/>
                    </a:moveTo>
                    <a:cubicBezTo>
                      <a:pt x="120000" y="30638"/>
                      <a:pt x="96000" y="2553"/>
                      <a:pt x="65142" y="0"/>
                    </a:cubicBezTo>
                    <a:cubicBezTo>
                      <a:pt x="34285" y="0"/>
                      <a:pt x="3428" y="25531"/>
                      <a:pt x="3428" y="58723"/>
                    </a:cubicBezTo>
                    <a:cubicBezTo>
                      <a:pt x="0" y="89361"/>
                      <a:pt x="24000" y="117446"/>
                      <a:pt x="54857" y="120000"/>
                    </a:cubicBezTo>
                    <a:cubicBezTo>
                      <a:pt x="89142" y="120000"/>
                      <a:pt x="116571" y="94468"/>
                      <a:pt x="120000" y="63829"/>
                    </a:cubicBezTo>
                    <a:close/>
                  </a:path>
                </a:pathLst>
              </a:custGeom>
              <a:solidFill>
                <a:srgbClr val="603141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7" name="Shape 8707"/>
              <p:cNvSpPr/>
              <p:nvPr/>
            </p:nvSpPr>
            <p:spPr>
              <a:xfrm>
                <a:off x="6094413" y="3103563"/>
                <a:ext cx="101600" cy="139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571" y="62500"/>
                    </a:moveTo>
                    <a:cubicBezTo>
                      <a:pt x="120000" y="30000"/>
                      <a:pt x="96000" y="2500"/>
                      <a:pt x="65142" y="0"/>
                    </a:cubicBezTo>
                    <a:cubicBezTo>
                      <a:pt x="30857" y="0"/>
                      <a:pt x="3428" y="25000"/>
                      <a:pt x="0" y="57500"/>
                    </a:cubicBezTo>
                    <a:cubicBezTo>
                      <a:pt x="0" y="90000"/>
                      <a:pt x="24000" y="117500"/>
                      <a:pt x="54857" y="117500"/>
                    </a:cubicBezTo>
                    <a:cubicBezTo>
                      <a:pt x="85714" y="120000"/>
                      <a:pt x="116571" y="95000"/>
                      <a:pt x="116571" y="62500"/>
                    </a:cubicBezTo>
                    <a:close/>
                  </a:path>
                </a:pathLst>
              </a:custGeom>
              <a:solidFill>
                <a:srgbClr val="603141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8" name="Shape 8708"/>
              <p:cNvSpPr/>
              <p:nvPr/>
            </p:nvSpPr>
            <p:spPr>
              <a:xfrm>
                <a:off x="5287963" y="2903538"/>
                <a:ext cx="201613" cy="904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782" y="81290"/>
                    </a:moveTo>
                    <a:cubicBezTo>
                      <a:pt x="76521" y="0"/>
                      <a:pt x="27826" y="23225"/>
                      <a:pt x="6956" y="50322"/>
                    </a:cubicBezTo>
                    <a:cubicBezTo>
                      <a:pt x="1739" y="54193"/>
                      <a:pt x="0" y="69677"/>
                      <a:pt x="3478" y="81290"/>
                    </a:cubicBezTo>
                    <a:cubicBezTo>
                      <a:pt x="5217" y="92903"/>
                      <a:pt x="12173" y="96774"/>
                      <a:pt x="17391" y="89032"/>
                    </a:cubicBezTo>
                    <a:cubicBezTo>
                      <a:pt x="17391" y="89032"/>
                      <a:pt x="62608" y="34838"/>
                      <a:pt x="100869" y="112258"/>
                    </a:cubicBezTo>
                    <a:cubicBezTo>
                      <a:pt x="102608" y="116129"/>
                      <a:pt x="104347" y="120000"/>
                      <a:pt x="106086" y="120000"/>
                    </a:cubicBezTo>
                    <a:cubicBezTo>
                      <a:pt x="109565" y="120000"/>
                      <a:pt x="113043" y="116129"/>
                      <a:pt x="114782" y="112258"/>
                    </a:cubicBezTo>
                    <a:cubicBezTo>
                      <a:pt x="120000" y="104516"/>
                      <a:pt x="118260" y="89032"/>
                      <a:pt x="114782" y="81290"/>
                    </a:cubicBezTo>
                    <a:close/>
                  </a:path>
                </a:pathLst>
              </a:custGeom>
              <a:solidFill>
                <a:srgbClr val="603141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9" name="Shape 8709"/>
              <p:cNvSpPr/>
              <p:nvPr/>
            </p:nvSpPr>
            <p:spPr>
              <a:xfrm>
                <a:off x="6062663" y="2997200"/>
                <a:ext cx="198438" cy="88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6470" y="81290"/>
                    </a:moveTo>
                    <a:cubicBezTo>
                      <a:pt x="75882" y="0"/>
                      <a:pt x="26470" y="27096"/>
                      <a:pt x="7058" y="50322"/>
                    </a:cubicBezTo>
                    <a:cubicBezTo>
                      <a:pt x="1764" y="58064"/>
                      <a:pt x="0" y="69677"/>
                      <a:pt x="1764" y="81290"/>
                    </a:cubicBezTo>
                    <a:cubicBezTo>
                      <a:pt x="5294" y="92903"/>
                      <a:pt x="12352" y="96774"/>
                      <a:pt x="17647" y="92903"/>
                    </a:cubicBezTo>
                    <a:cubicBezTo>
                      <a:pt x="17647" y="89032"/>
                      <a:pt x="63529" y="38709"/>
                      <a:pt x="100588" y="116129"/>
                    </a:cubicBezTo>
                    <a:cubicBezTo>
                      <a:pt x="102352" y="120000"/>
                      <a:pt x="105882" y="120000"/>
                      <a:pt x="107647" y="120000"/>
                    </a:cubicBezTo>
                    <a:cubicBezTo>
                      <a:pt x="111176" y="120000"/>
                      <a:pt x="114705" y="120000"/>
                      <a:pt x="116470" y="112258"/>
                    </a:cubicBezTo>
                    <a:cubicBezTo>
                      <a:pt x="120000" y="104516"/>
                      <a:pt x="120000" y="89032"/>
                      <a:pt x="116470" y="81290"/>
                    </a:cubicBezTo>
                    <a:close/>
                  </a:path>
                </a:pathLst>
              </a:custGeom>
              <a:solidFill>
                <a:srgbClr val="603141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0" name="Shape 8710"/>
              <p:cNvSpPr/>
              <p:nvPr/>
            </p:nvSpPr>
            <p:spPr>
              <a:xfrm>
                <a:off x="5210175" y="3275013"/>
                <a:ext cx="177800" cy="168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016" y="0"/>
                    </a:moveTo>
                    <a:cubicBezTo>
                      <a:pt x="29508" y="0"/>
                      <a:pt x="3934" y="24827"/>
                      <a:pt x="1967" y="55862"/>
                    </a:cubicBezTo>
                    <a:cubicBezTo>
                      <a:pt x="0" y="88965"/>
                      <a:pt x="23606" y="117931"/>
                      <a:pt x="55081" y="120000"/>
                    </a:cubicBezTo>
                    <a:cubicBezTo>
                      <a:pt x="57049" y="120000"/>
                      <a:pt x="59016" y="120000"/>
                      <a:pt x="59016" y="120000"/>
                    </a:cubicBezTo>
                    <a:cubicBezTo>
                      <a:pt x="90491" y="120000"/>
                      <a:pt x="114098" y="97241"/>
                      <a:pt x="116065" y="64137"/>
                    </a:cubicBezTo>
                    <a:cubicBezTo>
                      <a:pt x="120000" y="31034"/>
                      <a:pt x="94426" y="2068"/>
                      <a:pt x="62950" y="0"/>
                    </a:cubicBezTo>
                    <a:cubicBezTo>
                      <a:pt x="60983" y="0"/>
                      <a:pt x="60983" y="0"/>
                      <a:pt x="59016" y="0"/>
                    </a:cubicBezTo>
                  </a:path>
                </a:pathLst>
              </a:custGeom>
              <a:solidFill>
                <a:srgbClr val="FD9A8E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1" name="Shape 8711"/>
              <p:cNvSpPr/>
              <p:nvPr/>
            </p:nvSpPr>
            <p:spPr>
              <a:xfrm>
                <a:off x="6059488" y="3370263"/>
                <a:ext cx="174625" cy="168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cubicBezTo>
                      <a:pt x="30000" y="0"/>
                      <a:pt x="4000" y="22758"/>
                      <a:pt x="2000" y="55862"/>
                    </a:cubicBezTo>
                    <a:cubicBezTo>
                      <a:pt x="0" y="88965"/>
                      <a:pt x="24000" y="117931"/>
                      <a:pt x="56000" y="120000"/>
                    </a:cubicBezTo>
                    <a:cubicBezTo>
                      <a:pt x="58000" y="120000"/>
                      <a:pt x="58000" y="120000"/>
                      <a:pt x="60000" y="120000"/>
                    </a:cubicBezTo>
                    <a:cubicBezTo>
                      <a:pt x="90000" y="120000"/>
                      <a:pt x="116000" y="95172"/>
                      <a:pt x="118000" y="64137"/>
                    </a:cubicBezTo>
                    <a:cubicBezTo>
                      <a:pt x="120000" y="31034"/>
                      <a:pt x="96000" y="2068"/>
                      <a:pt x="64000" y="0"/>
                    </a:cubicBezTo>
                    <a:cubicBezTo>
                      <a:pt x="62000" y="0"/>
                      <a:pt x="62000" y="0"/>
                      <a:pt x="60000" y="0"/>
                    </a:cubicBezTo>
                  </a:path>
                </a:pathLst>
              </a:custGeom>
              <a:solidFill>
                <a:srgbClr val="FD9A8E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2" name="Shape 8712"/>
              <p:cNvSpPr/>
              <p:nvPr/>
            </p:nvSpPr>
            <p:spPr>
              <a:xfrm>
                <a:off x="5622925" y="3576638"/>
                <a:ext cx="79375" cy="163513"/>
              </a:xfrm>
              <a:prstGeom prst="ellipse">
                <a:avLst/>
              </a:prstGeom>
              <a:solidFill>
                <a:srgbClr val="BA3C43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3" name="Shape 8713"/>
              <p:cNvSpPr/>
              <p:nvPr/>
            </p:nvSpPr>
            <p:spPr>
              <a:xfrm>
                <a:off x="6121400" y="3887788"/>
                <a:ext cx="193675" cy="4349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656" y="120000"/>
                    </a:moveTo>
                    <a:cubicBezTo>
                      <a:pt x="93134" y="119200"/>
                      <a:pt x="93134" y="119200"/>
                      <a:pt x="93134" y="119200"/>
                    </a:cubicBezTo>
                    <a:cubicBezTo>
                      <a:pt x="120000" y="100800"/>
                      <a:pt x="120000" y="100800"/>
                      <a:pt x="120000" y="100800"/>
                    </a:cubicBezTo>
                    <a:cubicBezTo>
                      <a:pt x="105671" y="27200"/>
                      <a:pt x="105671" y="27200"/>
                      <a:pt x="105671" y="27200"/>
                    </a:cubicBezTo>
                    <a:cubicBezTo>
                      <a:pt x="48358" y="5600"/>
                      <a:pt x="48358" y="5600"/>
                      <a:pt x="48358" y="5600"/>
                    </a:cubicBezTo>
                    <a:cubicBezTo>
                      <a:pt x="37611" y="0"/>
                      <a:pt x="17910" y="0"/>
                      <a:pt x="7164" y="5600"/>
                    </a:cubicBezTo>
                    <a:cubicBezTo>
                      <a:pt x="7164" y="5600"/>
                      <a:pt x="7164" y="5600"/>
                      <a:pt x="7164" y="5600"/>
                    </a:cubicBezTo>
                    <a:cubicBezTo>
                      <a:pt x="0" y="9600"/>
                      <a:pt x="0" y="14400"/>
                      <a:pt x="5373" y="18400"/>
                    </a:cubicBezTo>
                    <a:cubicBezTo>
                      <a:pt x="50149" y="40800"/>
                      <a:pt x="50149" y="40800"/>
                      <a:pt x="50149" y="40800"/>
                    </a:cubicBezTo>
                    <a:lnTo>
                      <a:pt x="28656" y="120000"/>
                    </a:lnTo>
                    <a:close/>
                  </a:path>
                </a:pathLst>
              </a:custGeom>
              <a:solidFill>
                <a:srgbClr val="FFA897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4" name="Shape 8714"/>
              <p:cNvSpPr/>
              <p:nvPr/>
            </p:nvSpPr>
            <p:spPr>
              <a:xfrm>
                <a:off x="6132513" y="1430338"/>
                <a:ext cx="465138" cy="25447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020" y="119999"/>
                    </a:moveTo>
                    <a:lnTo>
                      <a:pt x="0" y="119401"/>
                    </a:lnTo>
                    <a:lnTo>
                      <a:pt x="101979" y="0"/>
                    </a:lnTo>
                    <a:lnTo>
                      <a:pt x="120000" y="374"/>
                    </a:lnTo>
                    <a:lnTo>
                      <a:pt x="18020" y="119999"/>
                    </a:lnTo>
                    <a:close/>
                  </a:path>
                </a:pathLst>
              </a:custGeom>
              <a:solidFill>
                <a:srgbClr val="4A3A4F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5" name="Shape 8715"/>
              <p:cNvSpPr/>
              <p:nvPr/>
            </p:nvSpPr>
            <p:spPr>
              <a:xfrm>
                <a:off x="6502400" y="1012825"/>
                <a:ext cx="127000" cy="390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5454" y="120000"/>
                    </a:moveTo>
                    <a:cubicBezTo>
                      <a:pt x="0" y="117333"/>
                      <a:pt x="0" y="117333"/>
                      <a:pt x="0" y="117333"/>
                    </a:cubicBezTo>
                    <a:cubicBezTo>
                      <a:pt x="51818" y="9777"/>
                      <a:pt x="51818" y="9777"/>
                      <a:pt x="51818" y="9777"/>
                    </a:cubicBezTo>
                    <a:cubicBezTo>
                      <a:pt x="54545" y="3555"/>
                      <a:pt x="70909" y="0"/>
                      <a:pt x="90000" y="888"/>
                    </a:cubicBezTo>
                    <a:cubicBezTo>
                      <a:pt x="106363" y="1777"/>
                      <a:pt x="120000" y="7111"/>
                      <a:pt x="117272" y="12444"/>
                    </a:cubicBezTo>
                    <a:lnTo>
                      <a:pt x="65454" y="120000"/>
                    </a:lnTo>
                    <a:close/>
                  </a:path>
                </a:pathLst>
              </a:custGeom>
              <a:solidFill>
                <a:srgbClr val="4A3A4F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6" name="Shape 8716"/>
              <p:cNvSpPr/>
              <p:nvPr/>
            </p:nvSpPr>
            <p:spPr>
              <a:xfrm>
                <a:off x="6048375" y="3892550"/>
                <a:ext cx="177800" cy="5429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475" y="118716"/>
                    </a:moveTo>
                    <a:cubicBezTo>
                      <a:pt x="31475" y="118716"/>
                      <a:pt x="31475" y="118716"/>
                      <a:pt x="31475" y="118716"/>
                    </a:cubicBezTo>
                    <a:cubicBezTo>
                      <a:pt x="11803" y="118074"/>
                      <a:pt x="0" y="112299"/>
                      <a:pt x="1967" y="106524"/>
                    </a:cubicBezTo>
                    <a:cubicBezTo>
                      <a:pt x="49180" y="9625"/>
                      <a:pt x="49180" y="9625"/>
                      <a:pt x="49180" y="9625"/>
                    </a:cubicBezTo>
                    <a:cubicBezTo>
                      <a:pt x="51147" y="3850"/>
                      <a:pt x="68852" y="0"/>
                      <a:pt x="88524" y="641"/>
                    </a:cubicBezTo>
                    <a:cubicBezTo>
                      <a:pt x="88524" y="641"/>
                      <a:pt x="88524" y="641"/>
                      <a:pt x="88524" y="641"/>
                    </a:cubicBezTo>
                    <a:cubicBezTo>
                      <a:pt x="106229" y="1283"/>
                      <a:pt x="120000" y="7058"/>
                      <a:pt x="116065" y="13475"/>
                    </a:cubicBezTo>
                    <a:cubicBezTo>
                      <a:pt x="70819" y="109732"/>
                      <a:pt x="70819" y="109732"/>
                      <a:pt x="70819" y="109732"/>
                    </a:cubicBezTo>
                    <a:cubicBezTo>
                      <a:pt x="66885" y="115508"/>
                      <a:pt x="49180" y="120000"/>
                      <a:pt x="31475" y="118716"/>
                    </a:cubicBezTo>
                    <a:close/>
                  </a:path>
                </a:pathLst>
              </a:custGeom>
              <a:solidFill>
                <a:srgbClr val="F05862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7" name="Shape 8717"/>
              <p:cNvSpPr/>
              <p:nvPr/>
            </p:nvSpPr>
            <p:spPr>
              <a:xfrm>
                <a:off x="4037013" y="817563"/>
                <a:ext cx="2549525" cy="1439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11532"/>
                    </a:moveTo>
                    <a:cubicBezTo>
                      <a:pt x="0" y="111532"/>
                      <a:pt x="39178" y="85161"/>
                      <a:pt x="67534" y="120000"/>
                    </a:cubicBezTo>
                    <a:cubicBezTo>
                      <a:pt x="67534" y="120000"/>
                      <a:pt x="85616" y="26612"/>
                      <a:pt x="120000" y="30725"/>
                    </a:cubicBezTo>
                    <a:cubicBezTo>
                      <a:pt x="120000" y="30725"/>
                      <a:pt x="58356" y="0"/>
                      <a:pt x="0" y="111532"/>
                    </a:cubicBezTo>
                    <a:close/>
                  </a:path>
                </a:pathLst>
              </a:custGeom>
              <a:solidFill>
                <a:srgbClr val="E85D65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8" name="Shape 8718"/>
              <p:cNvSpPr/>
              <p:nvPr/>
            </p:nvSpPr>
            <p:spPr>
              <a:xfrm>
                <a:off x="5472113" y="1131888"/>
                <a:ext cx="1936750" cy="14239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94826"/>
                    </a:moveTo>
                    <a:cubicBezTo>
                      <a:pt x="0" y="94826"/>
                      <a:pt x="57477" y="75763"/>
                      <a:pt x="114414" y="120000"/>
                    </a:cubicBezTo>
                    <a:cubicBezTo>
                      <a:pt x="114414" y="120000"/>
                      <a:pt x="120000" y="21018"/>
                      <a:pt x="69009" y="4643"/>
                    </a:cubicBezTo>
                    <a:cubicBezTo>
                      <a:pt x="54774" y="0"/>
                      <a:pt x="24684" y="6843"/>
                      <a:pt x="0" y="94826"/>
                    </a:cubicBezTo>
                    <a:close/>
                  </a:path>
                </a:pathLst>
              </a:custGeom>
              <a:solidFill>
                <a:srgbClr val="F7636C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9" name="Shape 8719"/>
              <p:cNvSpPr/>
              <p:nvPr/>
            </p:nvSpPr>
            <p:spPr>
              <a:xfrm>
                <a:off x="6586538" y="1185863"/>
                <a:ext cx="2128838" cy="16970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311" y="96820"/>
                    </a:moveTo>
                    <a:cubicBezTo>
                      <a:pt x="41311" y="96820"/>
                      <a:pt x="88688" y="83076"/>
                      <a:pt x="120000" y="120000"/>
                    </a:cubicBezTo>
                    <a:cubicBezTo>
                      <a:pt x="120000" y="120000"/>
                      <a:pt x="82459" y="9435"/>
                      <a:pt x="0" y="0"/>
                    </a:cubicBezTo>
                    <a:cubicBezTo>
                      <a:pt x="0" y="0"/>
                      <a:pt x="44098" y="19692"/>
                      <a:pt x="41311" y="96820"/>
                    </a:cubicBezTo>
                    <a:close/>
                  </a:path>
                </a:pathLst>
              </a:custGeom>
              <a:solidFill>
                <a:srgbClr val="E85D65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0" name="Shape 8720"/>
              <p:cNvSpPr/>
              <p:nvPr/>
            </p:nvSpPr>
            <p:spPr>
              <a:xfrm>
                <a:off x="5965825" y="3944938"/>
                <a:ext cx="401638" cy="4841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94131"/>
                    </a:moveTo>
                    <a:cubicBezTo>
                      <a:pt x="120000" y="94131"/>
                      <a:pt x="92173" y="30179"/>
                      <a:pt x="48695" y="2155"/>
                    </a:cubicBezTo>
                    <a:cubicBezTo>
                      <a:pt x="47826" y="2874"/>
                      <a:pt x="47826" y="2874"/>
                      <a:pt x="47826" y="2874"/>
                    </a:cubicBezTo>
                    <a:cubicBezTo>
                      <a:pt x="43478" y="718"/>
                      <a:pt x="38260" y="0"/>
                      <a:pt x="33043" y="718"/>
                    </a:cubicBezTo>
                    <a:cubicBezTo>
                      <a:pt x="33043" y="718"/>
                      <a:pt x="33043" y="718"/>
                      <a:pt x="33043" y="718"/>
                    </a:cubicBezTo>
                    <a:cubicBezTo>
                      <a:pt x="25217" y="1437"/>
                      <a:pt x="18260" y="7185"/>
                      <a:pt x="16521" y="14371"/>
                    </a:cubicBezTo>
                    <a:cubicBezTo>
                      <a:pt x="1739" y="77604"/>
                      <a:pt x="1739" y="77604"/>
                      <a:pt x="1739" y="77604"/>
                    </a:cubicBezTo>
                    <a:cubicBezTo>
                      <a:pt x="0" y="81197"/>
                      <a:pt x="869" y="85508"/>
                      <a:pt x="3478" y="89820"/>
                    </a:cubicBezTo>
                    <a:cubicBezTo>
                      <a:pt x="5217" y="91976"/>
                      <a:pt x="5217" y="91976"/>
                      <a:pt x="5217" y="91976"/>
                    </a:cubicBezTo>
                    <a:cubicBezTo>
                      <a:pt x="7826" y="95568"/>
                      <a:pt x="13043" y="98443"/>
                      <a:pt x="18260" y="99880"/>
                    </a:cubicBezTo>
                    <a:cubicBezTo>
                      <a:pt x="77391" y="120000"/>
                      <a:pt x="77391" y="120000"/>
                      <a:pt x="77391" y="120000"/>
                    </a:cubicBezTo>
                    <a:lnTo>
                      <a:pt x="120000" y="94131"/>
                    </a:lnTo>
                    <a:close/>
                  </a:path>
                </a:pathLst>
              </a:custGeom>
              <a:solidFill>
                <a:srgbClr val="FFA897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1" name="Shape 8721"/>
              <p:cNvSpPr/>
              <p:nvPr/>
            </p:nvSpPr>
            <p:spPr>
              <a:xfrm>
                <a:off x="3511550" y="1641475"/>
                <a:ext cx="520700" cy="889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5139" y="82352"/>
                    </a:moveTo>
                    <a:cubicBezTo>
                      <a:pt x="85139" y="80784"/>
                      <a:pt x="84469" y="79215"/>
                      <a:pt x="83798" y="77647"/>
                    </a:cubicBezTo>
                    <a:cubicBezTo>
                      <a:pt x="83128" y="76470"/>
                      <a:pt x="81117" y="75294"/>
                      <a:pt x="79106" y="74117"/>
                    </a:cubicBezTo>
                    <a:cubicBezTo>
                      <a:pt x="77094" y="72941"/>
                      <a:pt x="74413" y="71764"/>
                      <a:pt x="71731" y="70980"/>
                    </a:cubicBezTo>
                    <a:cubicBezTo>
                      <a:pt x="68379" y="70196"/>
                      <a:pt x="64357" y="69019"/>
                      <a:pt x="59664" y="68235"/>
                    </a:cubicBezTo>
                    <a:cubicBezTo>
                      <a:pt x="51620" y="66666"/>
                      <a:pt x="44916" y="65098"/>
                      <a:pt x="38212" y="63529"/>
                    </a:cubicBezTo>
                    <a:cubicBezTo>
                      <a:pt x="31508" y="61568"/>
                      <a:pt x="26145" y="59607"/>
                      <a:pt x="21452" y="57647"/>
                    </a:cubicBezTo>
                    <a:cubicBezTo>
                      <a:pt x="16759" y="55294"/>
                      <a:pt x="13407" y="52549"/>
                      <a:pt x="10726" y="49803"/>
                    </a:cubicBezTo>
                    <a:cubicBezTo>
                      <a:pt x="8044" y="46666"/>
                      <a:pt x="6703" y="43137"/>
                      <a:pt x="6703" y="38823"/>
                    </a:cubicBezTo>
                    <a:cubicBezTo>
                      <a:pt x="6703" y="35294"/>
                      <a:pt x="8044" y="32156"/>
                      <a:pt x="10055" y="29019"/>
                    </a:cubicBezTo>
                    <a:cubicBezTo>
                      <a:pt x="12737" y="26274"/>
                      <a:pt x="16089" y="23529"/>
                      <a:pt x="20111" y="21568"/>
                    </a:cubicBezTo>
                    <a:cubicBezTo>
                      <a:pt x="24134" y="19215"/>
                      <a:pt x="29497" y="17647"/>
                      <a:pt x="35530" y="16078"/>
                    </a:cubicBezTo>
                    <a:cubicBezTo>
                      <a:pt x="40893" y="14901"/>
                      <a:pt x="47597" y="13725"/>
                      <a:pt x="54972" y="13725"/>
                    </a:cubicBezTo>
                    <a:cubicBezTo>
                      <a:pt x="54972" y="0"/>
                      <a:pt x="54972" y="0"/>
                      <a:pt x="54972" y="0"/>
                    </a:cubicBezTo>
                    <a:cubicBezTo>
                      <a:pt x="74413" y="0"/>
                      <a:pt x="74413" y="0"/>
                      <a:pt x="74413" y="0"/>
                    </a:cubicBezTo>
                    <a:cubicBezTo>
                      <a:pt x="74413" y="13725"/>
                      <a:pt x="74413" y="13725"/>
                      <a:pt x="74413" y="13725"/>
                    </a:cubicBezTo>
                    <a:cubicBezTo>
                      <a:pt x="81117" y="14117"/>
                      <a:pt x="87821" y="15294"/>
                      <a:pt x="93184" y="16862"/>
                    </a:cubicBezTo>
                    <a:cubicBezTo>
                      <a:pt x="99217" y="18431"/>
                      <a:pt x="103910" y="20392"/>
                      <a:pt x="107932" y="22745"/>
                    </a:cubicBezTo>
                    <a:cubicBezTo>
                      <a:pt x="111955" y="25490"/>
                      <a:pt x="114636" y="28235"/>
                      <a:pt x="116648" y="31764"/>
                    </a:cubicBezTo>
                    <a:cubicBezTo>
                      <a:pt x="119329" y="34901"/>
                      <a:pt x="120000" y="38823"/>
                      <a:pt x="120000" y="43137"/>
                    </a:cubicBezTo>
                    <a:cubicBezTo>
                      <a:pt x="85139" y="43137"/>
                      <a:pt x="85139" y="43137"/>
                      <a:pt x="85139" y="43137"/>
                    </a:cubicBezTo>
                    <a:cubicBezTo>
                      <a:pt x="85139" y="38039"/>
                      <a:pt x="83128" y="34117"/>
                      <a:pt x="79106" y="31764"/>
                    </a:cubicBezTo>
                    <a:cubicBezTo>
                      <a:pt x="75083" y="29411"/>
                      <a:pt x="69720" y="27843"/>
                      <a:pt x="63016" y="27843"/>
                    </a:cubicBezTo>
                    <a:cubicBezTo>
                      <a:pt x="58994" y="27843"/>
                      <a:pt x="56312" y="28235"/>
                      <a:pt x="53631" y="29019"/>
                    </a:cubicBezTo>
                    <a:cubicBezTo>
                      <a:pt x="50949" y="29411"/>
                      <a:pt x="48938" y="30196"/>
                      <a:pt x="46927" y="31372"/>
                    </a:cubicBezTo>
                    <a:cubicBezTo>
                      <a:pt x="45586" y="32156"/>
                      <a:pt x="44245" y="33333"/>
                      <a:pt x="43575" y="34509"/>
                    </a:cubicBezTo>
                    <a:cubicBezTo>
                      <a:pt x="42234" y="36078"/>
                      <a:pt x="42234" y="37647"/>
                      <a:pt x="42234" y="39215"/>
                    </a:cubicBezTo>
                    <a:cubicBezTo>
                      <a:pt x="42234" y="40784"/>
                      <a:pt x="42234" y="41960"/>
                      <a:pt x="43575" y="43137"/>
                    </a:cubicBezTo>
                    <a:cubicBezTo>
                      <a:pt x="44245" y="44705"/>
                      <a:pt x="45586" y="45882"/>
                      <a:pt x="47597" y="46666"/>
                    </a:cubicBezTo>
                    <a:cubicBezTo>
                      <a:pt x="49608" y="47843"/>
                      <a:pt x="52290" y="49019"/>
                      <a:pt x="55642" y="49803"/>
                    </a:cubicBezTo>
                    <a:cubicBezTo>
                      <a:pt x="58324" y="50588"/>
                      <a:pt x="63016" y="51764"/>
                      <a:pt x="67709" y="52941"/>
                    </a:cubicBezTo>
                    <a:cubicBezTo>
                      <a:pt x="75754" y="54509"/>
                      <a:pt x="82458" y="56078"/>
                      <a:pt x="89162" y="57647"/>
                    </a:cubicBezTo>
                    <a:cubicBezTo>
                      <a:pt x="95195" y="59607"/>
                      <a:pt x="101229" y="61568"/>
                      <a:pt x="105921" y="63921"/>
                    </a:cubicBezTo>
                    <a:cubicBezTo>
                      <a:pt x="109944" y="65882"/>
                      <a:pt x="113966" y="68627"/>
                      <a:pt x="116648" y="71764"/>
                    </a:cubicBezTo>
                    <a:cubicBezTo>
                      <a:pt x="118659" y="74509"/>
                      <a:pt x="120000" y="78039"/>
                      <a:pt x="120000" y="82352"/>
                    </a:cubicBezTo>
                    <a:cubicBezTo>
                      <a:pt x="120000" y="85882"/>
                      <a:pt x="119329" y="89411"/>
                      <a:pt x="116648" y="92156"/>
                    </a:cubicBezTo>
                    <a:cubicBezTo>
                      <a:pt x="114636" y="95294"/>
                      <a:pt x="111284" y="97647"/>
                      <a:pt x="107262" y="100000"/>
                    </a:cubicBezTo>
                    <a:cubicBezTo>
                      <a:pt x="102569" y="101960"/>
                      <a:pt x="97877" y="103921"/>
                      <a:pt x="91843" y="105098"/>
                    </a:cubicBezTo>
                    <a:cubicBezTo>
                      <a:pt x="85810" y="106274"/>
                      <a:pt x="79106" y="107058"/>
                      <a:pt x="71731" y="107450"/>
                    </a:cubicBezTo>
                    <a:cubicBezTo>
                      <a:pt x="71731" y="120000"/>
                      <a:pt x="71731" y="120000"/>
                      <a:pt x="71731" y="120000"/>
                    </a:cubicBezTo>
                    <a:cubicBezTo>
                      <a:pt x="52290" y="120000"/>
                      <a:pt x="52290" y="120000"/>
                      <a:pt x="52290" y="120000"/>
                    </a:cubicBezTo>
                    <a:cubicBezTo>
                      <a:pt x="52290" y="107843"/>
                      <a:pt x="52290" y="107843"/>
                      <a:pt x="52290" y="107843"/>
                    </a:cubicBezTo>
                    <a:cubicBezTo>
                      <a:pt x="45586" y="107450"/>
                      <a:pt x="39553" y="106666"/>
                      <a:pt x="32849" y="105098"/>
                    </a:cubicBezTo>
                    <a:cubicBezTo>
                      <a:pt x="26815" y="103921"/>
                      <a:pt x="21452" y="101960"/>
                      <a:pt x="16089" y="99607"/>
                    </a:cubicBezTo>
                    <a:cubicBezTo>
                      <a:pt x="11396" y="97254"/>
                      <a:pt x="7374" y="94509"/>
                      <a:pt x="4692" y="90588"/>
                    </a:cubicBezTo>
                    <a:cubicBezTo>
                      <a:pt x="2011" y="87058"/>
                      <a:pt x="0" y="82745"/>
                      <a:pt x="0" y="77647"/>
                    </a:cubicBezTo>
                    <a:cubicBezTo>
                      <a:pt x="35530" y="77647"/>
                      <a:pt x="35530" y="77647"/>
                      <a:pt x="35530" y="77647"/>
                    </a:cubicBezTo>
                    <a:cubicBezTo>
                      <a:pt x="35530" y="80784"/>
                      <a:pt x="36201" y="83137"/>
                      <a:pt x="37541" y="85098"/>
                    </a:cubicBezTo>
                    <a:cubicBezTo>
                      <a:pt x="38882" y="87058"/>
                      <a:pt x="40893" y="88627"/>
                      <a:pt x="43575" y="90196"/>
                    </a:cubicBezTo>
                    <a:cubicBezTo>
                      <a:pt x="46256" y="91372"/>
                      <a:pt x="48938" y="92156"/>
                      <a:pt x="52290" y="92549"/>
                    </a:cubicBezTo>
                    <a:cubicBezTo>
                      <a:pt x="55642" y="92941"/>
                      <a:pt x="58994" y="93333"/>
                      <a:pt x="61675" y="93333"/>
                    </a:cubicBezTo>
                    <a:cubicBezTo>
                      <a:pt x="65698" y="93333"/>
                      <a:pt x="69050" y="92941"/>
                      <a:pt x="71731" y="92549"/>
                    </a:cubicBezTo>
                    <a:cubicBezTo>
                      <a:pt x="75083" y="91764"/>
                      <a:pt x="77094" y="90980"/>
                      <a:pt x="79106" y="90196"/>
                    </a:cubicBezTo>
                    <a:cubicBezTo>
                      <a:pt x="81117" y="89019"/>
                      <a:pt x="82458" y="88235"/>
                      <a:pt x="83798" y="86666"/>
                    </a:cubicBezTo>
                    <a:cubicBezTo>
                      <a:pt x="84469" y="85490"/>
                      <a:pt x="85139" y="83921"/>
                      <a:pt x="85139" y="82352"/>
                    </a:cubicBezTo>
                    <a:close/>
                  </a:path>
                </a:pathLst>
              </a:custGeom>
              <a:solidFill>
                <a:srgbClr val="FFAD30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2" name="Shape 8722"/>
              <p:cNvSpPr/>
              <p:nvPr/>
            </p:nvSpPr>
            <p:spPr>
              <a:xfrm>
                <a:off x="6265863" y="-3175"/>
                <a:ext cx="153988" cy="263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773" y="83076"/>
                    </a:moveTo>
                    <a:cubicBezTo>
                      <a:pt x="83773" y="80439"/>
                      <a:pt x="83773" y="79120"/>
                      <a:pt x="83773" y="77802"/>
                    </a:cubicBezTo>
                    <a:cubicBezTo>
                      <a:pt x="81509" y="76483"/>
                      <a:pt x="81509" y="75164"/>
                      <a:pt x="79245" y="73846"/>
                    </a:cubicBezTo>
                    <a:cubicBezTo>
                      <a:pt x="76981" y="72527"/>
                      <a:pt x="74716" y="72527"/>
                      <a:pt x="70188" y="71208"/>
                    </a:cubicBezTo>
                    <a:cubicBezTo>
                      <a:pt x="67924" y="69890"/>
                      <a:pt x="63396" y="69890"/>
                      <a:pt x="58867" y="68571"/>
                    </a:cubicBezTo>
                    <a:cubicBezTo>
                      <a:pt x="52075" y="67252"/>
                      <a:pt x="43018" y="64615"/>
                      <a:pt x="38490" y="63296"/>
                    </a:cubicBezTo>
                    <a:cubicBezTo>
                      <a:pt x="31698" y="61978"/>
                      <a:pt x="24905" y="59340"/>
                      <a:pt x="20377" y="58021"/>
                    </a:cubicBezTo>
                    <a:cubicBezTo>
                      <a:pt x="15849" y="55384"/>
                      <a:pt x="13584" y="52747"/>
                      <a:pt x="9056" y="50109"/>
                    </a:cubicBezTo>
                    <a:cubicBezTo>
                      <a:pt x="6792" y="46153"/>
                      <a:pt x="6792" y="43516"/>
                      <a:pt x="6792" y="39560"/>
                    </a:cubicBezTo>
                    <a:cubicBezTo>
                      <a:pt x="6792" y="35604"/>
                      <a:pt x="6792" y="31648"/>
                      <a:pt x="9056" y="29010"/>
                    </a:cubicBezTo>
                    <a:cubicBezTo>
                      <a:pt x="11320" y="26373"/>
                      <a:pt x="15849" y="23736"/>
                      <a:pt x="18113" y="21098"/>
                    </a:cubicBezTo>
                    <a:cubicBezTo>
                      <a:pt x="22641" y="19780"/>
                      <a:pt x="29433" y="17142"/>
                      <a:pt x="33962" y="15824"/>
                    </a:cubicBezTo>
                    <a:cubicBezTo>
                      <a:pt x="40754" y="14505"/>
                      <a:pt x="47547" y="14505"/>
                      <a:pt x="54339" y="13186"/>
                    </a:cubicBezTo>
                    <a:cubicBezTo>
                      <a:pt x="54339" y="0"/>
                      <a:pt x="54339" y="0"/>
                      <a:pt x="54339" y="0"/>
                    </a:cubicBezTo>
                    <a:cubicBezTo>
                      <a:pt x="74716" y="0"/>
                      <a:pt x="74716" y="0"/>
                      <a:pt x="74716" y="0"/>
                    </a:cubicBezTo>
                    <a:cubicBezTo>
                      <a:pt x="74716" y="14505"/>
                      <a:pt x="74716" y="14505"/>
                      <a:pt x="74716" y="14505"/>
                    </a:cubicBezTo>
                    <a:cubicBezTo>
                      <a:pt x="81509" y="14505"/>
                      <a:pt x="86037" y="15824"/>
                      <a:pt x="92830" y="17142"/>
                    </a:cubicBezTo>
                    <a:cubicBezTo>
                      <a:pt x="97358" y="18461"/>
                      <a:pt x="104150" y="21098"/>
                      <a:pt x="106415" y="22417"/>
                    </a:cubicBezTo>
                    <a:cubicBezTo>
                      <a:pt x="110943" y="25054"/>
                      <a:pt x="113207" y="29010"/>
                      <a:pt x="115471" y="31648"/>
                    </a:cubicBezTo>
                    <a:cubicBezTo>
                      <a:pt x="117735" y="35604"/>
                      <a:pt x="120000" y="39560"/>
                      <a:pt x="120000" y="43516"/>
                    </a:cubicBezTo>
                    <a:cubicBezTo>
                      <a:pt x="83773" y="43516"/>
                      <a:pt x="83773" y="43516"/>
                      <a:pt x="83773" y="43516"/>
                    </a:cubicBezTo>
                    <a:cubicBezTo>
                      <a:pt x="83773" y="38241"/>
                      <a:pt x="81509" y="34285"/>
                      <a:pt x="79245" y="31648"/>
                    </a:cubicBezTo>
                    <a:cubicBezTo>
                      <a:pt x="74716" y="29010"/>
                      <a:pt x="67924" y="27692"/>
                      <a:pt x="61132" y="27692"/>
                    </a:cubicBezTo>
                    <a:cubicBezTo>
                      <a:pt x="58867" y="27692"/>
                      <a:pt x="54339" y="29010"/>
                      <a:pt x="52075" y="29010"/>
                    </a:cubicBezTo>
                    <a:cubicBezTo>
                      <a:pt x="49811" y="29010"/>
                      <a:pt x="47547" y="30329"/>
                      <a:pt x="45283" y="31648"/>
                    </a:cubicBezTo>
                    <a:cubicBezTo>
                      <a:pt x="45283" y="32967"/>
                      <a:pt x="43018" y="32967"/>
                      <a:pt x="43018" y="34285"/>
                    </a:cubicBezTo>
                    <a:cubicBezTo>
                      <a:pt x="40754" y="35604"/>
                      <a:pt x="40754" y="38241"/>
                      <a:pt x="40754" y="39560"/>
                    </a:cubicBezTo>
                    <a:cubicBezTo>
                      <a:pt x="40754" y="40879"/>
                      <a:pt x="40754" y="42197"/>
                      <a:pt x="43018" y="43516"/>
                    </a:cubicBezTo>
                    <a:cubicBezTo>
                      <a:pt x="43018" y="44835"/>
                      <a:pt x="45283" y="46153"/>
                      <a:pt x="47547" y="47472"/>
                    </a:cubicBezTo>
                    <a:cubicBezTo>
                      <a:pt x="47547" y="47472"/>
                      <a:pt x="52075" y="48791"/>
                      <a:pt x="54339" y="50109"/>
                    </a:cubicBezTo>
                    <a:cubicBezTo>
                      <a:pt x="58867" y="51428"/>
                      <a:pt x="61132" y="51428"/>
                      <a:pt x="67924" y="52747"/>
                    </a:cubicBezTo>
                    <a:cubicBezTo>
                      <a:pt x="74716" y="54065"/>
                      <a:pt x="81509" y="56703"/>
                      <a:pt x="88301" y="58021"/>
                    </a:cubicBezTo>
                    <a:cubicBezTo>
                      <a:pt x="95094" y="59340"/>
                      <a:pt x="99622" y="61978"/>
                      <a:pt x="104150" y="63296"/>
                    </a:cubicBezTo>
                    <a:cubicBezTo>
                      <a:pt x="108679" y="65934"/>
                      <a:pt x="113207" y="68571"/>
                      <a:pt x="115471" y="71208"/>
                    </a:cubicBezTo>
                    <a:cubicBezTo>
                      <a:pt x="117735" y="75164"/>
                      <a:pt x="120000" y="77802"/>
                      <a:pt x="120000" y="81758"/>
                    </a:cubicBezTo>
                    <a:cubicBezTo>
                      <a:pt x="120000" y="85714"/>
                      <a:pt x="117735" y="89670"/>
                      <a:pt x="115471" y="92307"/>
                    </a:cubicBezTo>
                    <a:cubicBezTo>
                      <a:pt x="113207" y="94945"/>
                      <a:pt x="110943" y="97582"/>
                      <a:pt x="106415" y="100219"/>
                    </a:cubicBezTo>
                    <a:cubicBezTo>
                      <a:pt x="101886" y="101538"/>
                      <a:pt x="97358" y="104175"/>
                      <a:pt x="90566" y="105494"/>
                    </a:cubicBezTo>
                    <a:cubicBezTo>
                      <a:pt x="86037" y="106813"/>
                      <a:pt x="79245" y="106813"/>
                      <a:pt x="70188" y="108131"/>
                    </a:cubicBezTo>
                    <a:cubicBezTo>
                      <a:pt x="70188" y="120000"/>
                      <a:pt x="70188" y="120000"/>
                      <a:pt x="70188" y="120000"/>
                    </a:cubicBezTo>
                    <a:cubicBezTo>
                      <a:pt x="52075" y="120000"/>
                      <a:pt x="52075" y="120000"/>
                      <a:pt x="52075" y="120000"/>
                    </a:cubicBezTo>
                    <a:cubicBezTo>
                      <a:pt x="52075" y="108131"/>
                      <a:pt x="52075" y="108131"/>
                      <a:pt x="52075" y="108131"/>
                    </a:cubicBezTo>
                    <a:cubicBezTo>
                      <a:pt x="45283" y="106813"/>
                      <a:pt x="38490" y="106813"/>
                      <a:pt x="31698" y="105494"/>
                    </a:cubicBezTo>
                    <a:cubicBezTo>
                      <a:pt x="24905" y="104175"/>
                      <a:pt x="20377" y="101538"/>
                      <a:pt x="15849" y="100219"/>
                    </a:cubicBezTo>
                    <a:cubicBezTo>
                      <a:pt x="11320" y="97582"/>
                      <a:pt x="6792" y="94945"/>
                      <a:pt x="4528" y="90989"/>
                    </a:cubicBezTo>
                    <a:cubicBezTo>
                      <a:pt x="0" y="87032"/>
                      <a:pt x="0" y="83076"/>
                      <a:pt x="0" y="77802"/>
                    </a:cubicBezTo>
                    <a:cubicBezTo>
                      <a:pt x="33962" y="77802"/>
                      <a:pt x="33962" y="77802"/>
                      <a:pt x="33962" y="77802"/>
                    </a:cubicBezTo>
                    <a:cubicBezTo>
                      <a:pt x="33962" y="80439"/>
                      <a:pt x="36226" y="83076"/>
                      <a:pt x="36226" y="85714"/>
                    </a:cubicBezTo>
                    <a:cubicBezTo>
                      <a:pt x="38490" y="87032"/>
                      <a:pt x="40754" y="88351"/>
                      <a:pt x="43018" y="89670"/>
                    </a:cubicBezTo>
                    <a:cubicBezTo>
                      <a:pt x="45283" y="90989"/>
                      <a:pt x="47547" y="92307"/>
                      <a:pt x="52075" y="92307"/>
                    </a:cubicBezTo>
                    <a:cubicBezTo>
                      <a:pt x="54339" y="93626"/>
                      <a:pt x="58867" y="93626"/>
                      <a:pt x="61132" y="93626"/>
                    </a:cubicBezTo>
                    <a:cubicBezTo>
                      <a:pt x="65660" y="93626"/>
                      <a:pt x="67924" y="93626"/>
                      <a:pt x="70188" y="92307"/>
                    </a:cubicBezTo>
                    <a:cubicBezTo>
                      <a:pt x="74716" y="92307"/>
                      <a:pt x="76981" y="90989"/>
                      <a:pt x="79245" y="89670"/>
                    </a:cubicBezTo>
                    <a:cubicBezTo>
                      <a:pt x="81509" y="89670"/>
                      <a:pt x="81509" y="88351"/>
                      <a:pt x="83773" y="87032"/>
                    </a:cubicBezTo>
                    <a:cubicBezTo>
                      <a:pt x="83773" y="85714"/>
                      <a:pt x="83773" y="84395"/>
                      <a:pt x="83773" y="83076"/>
                    </a:cubicBezTo>
                    <a:close/>
                  </a:path>
                </a:pathLst>
              </a:custGeom>
              <a:solidFill>
                <a:srgbClr val="FFC266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3" name="Shape 8723"/>
              <p:cNvSpPr/>
              <p:nvPr/>
            </p:nvSpPr>
            <p:spPr>
              <a:xfrm>
                <a:off x="6873875" y="515938"/>
                <a:ext cx="153988" cy="2651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037" y="83076"/>
                    </a:moveTo>
                    <a:cubicBezTo>
                      <a:pt x="86037" y="80439"/>
                      <a:pt x="83773" y="79120"/>
                      <a:pt x="83773" y="77802"/>
                    </a:cubicBezTo>
                    <a:cubicBezTo>
                      <a:pt x="83773" y="76483"/>
                      <a:pt x="81509" y="75164"/>
                      <a:pt x="79245" y="75164"/>
                    </a:cubicBezTo>
                    <a:cubicBezTo>
                      <a:pt x="76981" y="73846"/>
                      <a:pt x="74716" y="72527"/>
                      <a:pt x="72452" y="71208"/>
                    </a:cubicBezTo>
                    <a:cubicBezTo>
                      <a:pt x="67924" y="71208"/>
                      <a:pt x="63396" y="69890"/>
                      <a:pt x="58867" y="68571"/>
                    </a:cubicBezTo>
                    <a:cubicBezTo>
                      <a:pt x="52075" y="67252"/>
                      <a:pt x="45283" y="65934"/>
                      <a:pt x="38490" y="63296"/>
                    </a:cubicBezTo>
                    <a:cubicBezTo>
                      <a:pt x="31698" y="61978"/>
                      <a:pt x="27169" y="60659"/>
                      <a:pt x="20377" y="58021"/>
                    </a:cubicBezTo>
                    <a:cubicBezTo>
                      <a:pt x="15849" y="55384"/>
                      <a:pt x="13584" y="52747"/>
                      <a:pt x="11320" y="50109"/>
                    </a:cubicBezTo>
                    <a:cubicBezTo>
                      <a:pt x="9056" y="47472"/>
                      <a:pt x="6792" y="43516"/>
                      <a:pt x="6792" y="39560"/>
                    </a:cubicBezTo>
                    <a:cubicBezTo>
                      <a:pt x="6792" y="35604"/>
                      <a:pt x="9056" y="32967"/>
                      <a:pt x="11320" y="30329"/>
                    </a:cubicBezTo>
                    <a:cubicBezTo>
                      <a:pt x="13584" y="26373"/>
                      <a:pt x="15849" y="23736"/>
                      <a:pt x="20377" y="22417"/>
                    </a:cubicBezTo>
                    <a:cubicBezTo>
                      <a:pt x="24905" y="19780"/>
                      <a:pt x="29433" y="18461"/>
                      <a:pt x="36226" y="17142"/>
                    </a:cubicBezTo>
                    <a:cubicBezTo>
                      <a:pt x="40754" y="15824"/>
                      <a:pt x="47547" y="14505"/>
                      <a:pt x="54339" y="14505"/>
                    </a:cubicBezTo>
                    <a:cubicBezTo>
                      <a:pt x="54339" y="0"/>
                      <a:pt x="54339" y="0"/>
                      <a:pt x="54339" y="0"/>
                    </a:cubicBezTo>
                    <a:cubicBezTo>
                      <a:pt x="74716" y="0"/>
                      <a:pt x="74716" y="0"/>
                      <a:pt x="74716" y="0"/>
                    </a:cubicBezTo>
                    <a:cubicBezTo>
                      <a:pt x="74716" y="14505"/>
                      <a:pt x="74716" y="14505"/>
                      <a:pt x="74716" y="14505"/>
                    </a:cubicBezTo>
                    <a:cubicBezTo>
                      <a:pt x="81509" y="14505"/>
                      <a:pt x="88301" y="15824"/>
                      <a:pt x="92830" y="17142"/>
                    </a:cubicBezTo>
                    <a:cubicBezTo>
                      <a:pt x="99622" y="18461"/>
                      <a:pt x="104150" y="21098"/>
                      <a:pt x="108679" y="23736"/>
                    </a:cubicBezTo>
                    <a:cubicBezTo>
                      <a:pt x="110943" y="26373"/>
                      <a:pt x="115471" y="29010"/>
                      <a:pt x="117735" y="31648"/>
                    </a:cubicBezTo>
                    <a:cubicBezTo>
                      <a:pt x="120000" y="35604"/>
                      <a:pt x="120000" y="39560"/>
                      <a:pt x="120000" y="43516"/>
                    </a:cubicBezTo>
                    <a:cubicBezTo>
                      <a:pt x="86037" y="43516"/>
                      <a:pt x="86037" y="43516"/>
                      <a:pt x="86037" y="43516"/>
                    </a:cubicBezTo>
                    <a:cubicBezTo>
                      <a:pt x="86037" y="38241"/>
                      <a:pt x="83773" y="34285"/>
                      <a:pt x="79245" y="32967"/>
                    </a:cubicBezTo>
                    <a:cubicBezTo>
                      <a:pt x="74716" y="30329"/>
                      <a:pt x="70188" y="29010"/>
                      <a:pt x="63396" y="29010"/>
                    </a:cubicBezTo>
                    <a:cubicBezTo>
                      <a:pt x="58867" y="29010"/>
                      <a:pt x="56603" y="29010"/>
                      <a:pt x="54339" y="29010"/>
                    </a:cubicBezTo>
                    <a:cubicBezTo>
                      <a:pt x="49811" y="30329"/>
                      <a:pt x="49811" y="30329"/>
                      <a:pt x="47547" y="31648"/>
                    </a:cubicBezTo>
                    <a:cubicBezTo>
                      <a:pt x="45283" y="32967"/>
                      <a:pt x="43018" y="34285"/>
                      <a:pt x="43018" y="35604"/>
                    </a:cubicBezTo>
                    <a:cubicBezTo>
                      <a:pt x="43018" y="36923"/>
                      <a:pt x="43018" y="38241"/>
                      <a:pt x="43018" y="39560"/>
                    </a:cubicBezTo>
                    <a:cubicBezTo>
                      <a:pt x="43018" y="40879"/>
                      <a:pt x="43018" y="42197"/>
                      <a:pt x="43018" y="43516"/>
                    </a:cubicBezTo>
                    <a:cubicBezTo>
                      <a:pt x="43018" y="44835"/>
                      <a:pt x="45283" y="46153"/>
                      <a:pt x="47547" y="47472"/>
                    </a:cubicBezTo>
                    <a:cubicBezTo>
                      <a:pt x="49811" y="48791"/>
                      <a:pt x="52075" y="48791"/>
                      <a:pt x="54339" y="50109"/>
                    </a:cubicBezTo>
                    <a:cubicBezTo>
                      <a:pt x="58867" y="51428"/>
                      <a:pt x="63396" y="52747"/>
                      <a:pt x="67924" y="52747"/>
                    </a:cubicBezTo>
                    <a:cubicBezTo>
                      <a:pt x="74716" y="55384"/>
                      <a:pt x="83773" y="56703"/>
                      <a:pt x="88301" y="58021"/>
                    </a:cubicBezTo>
                    <a:cubicBezTo>
                      <a:pt x="95094" y="60659"/>
                      <a:pt x="101886" y="61978"/>
                      <a:pt x="106415" y="64615"/>
                    </a:cubicBezTo>
                    <a:cubicBezTo>
                      <a:pt x="110943" y="65934"/>
                      <a:pt x="113207" y="68571"/>
                      <a:pt x="115471" y="72527"/>
                    </a:cubicBezTo>
                    <a:cubicBezTo>
                      <a:pt x="120000" y="75164"/>
                      <a:pt x="120000" y="79120"/>
                      <a:pt x="120000" y="83076"/>
                    </a:cubicBezTo>
                    <a:cubicBezTo>
                      <a:pt x="120000" y="87032"/>
                      <a:pt x="120000" y="89670"/>
                      <a:pt x="117735" y="92307"/>
                    </a:cubicBezTo>
                    <a:cubicBezTo>
                      <a:pt x="115471" y="96263"/>
                      <a:pt x="110943" y="97582"/>
                      <a:pt x="106415" y="100219"/>
                    </a:cubicBezTo>
                    <a:cubicBezTo>
                      <a:pt x="101886" y="102857"/>
                      <a:pt x="97358" y="104175"/>
                      <a:pt x="92830" y="105494"/>
                    </a:cubicBezTo>
                    <a:cubicBezTo>
                      <a:pt x="86037" y="106813"/>
                      <a:pt x="79245" y="108131"/>
                      <a:pt x="72452" y="108131"/>
                    </a:cubicBezTo>
                    <a:cubicBezTo>
                      <a:pt x="72452" y="120000"/>
                      <a:pt x="72452" y="120000"/>
                      <a:pt x="72452" y="120000"/>
                    </a:cubicBezTo>
                    <a:cubicBezTo>
                      <a:pt x="52075" y="120000"/>
                      <a:pt x="52075" y="120000"/>
                      <a:pt x="52075" y="120000"/>
                    </a:cubicBezTo>
                    <a:cubicBezTo>
                      <a:pt x="52075" y="108131"/>
                      <a:pt x="52075" y="108131"/>
                      <a:pt x="52075" y="108131"/>
                    </a:cubicBezTo>
                    <a:cubicBezTo>
                      <a:pt x="45283" y="108131"/>
                      <a:pt x="38490" y="106813"/>
                      <a:pt x="33962" y="105494"/>
                    </a:cubicBezTo>
                    <a:cubicBezTo>
                      <a:pt x="27169" y="104175"/>
                      <a:pt x="20377" y="102857"/>
                      <a:pt x="15849" y="100219"/>
                    </a:cubicBezTo>
                    <a:cubicBezTo>
                      <a:pt x="11320" y="97582"/>
                      <a:pt x="6792" y="94945"/>
                      <a:pt x="4528" y="90989"/>
                    </a:cubicBezTo>
                    <a:cubicBezTo>
                      <a:pt x="2264" y="87032"/>
                      <a:pt x="0" y="83076"/>
                      <a:pt x="0" y="77802"/>
                    </a:cubicBezTo>
                    <a:cubicBezTo>
                      <a:pt x="36226" y="77802"/>
                      <a:pt x="36226" y="77802"/>
                      <a:pt x="36226" y="77802"/>
                    </a:cubicBezTo>
                    <a:cubicBezTo>
                      <a:pt x="36226" y="81758"/>
                      <a:pt x="36226" y="83076"/>
                      <a:pt x="38490" y="85714"/>
                    </a:cubicBezTo>
                    <a:cubicBezTo>
                      <a:pt x="38490" y="87032"/>
                      <a:pt x="40754" y="89670"/>
                      <a:pt x="43018" y="90989"/>
                    </a:cubicBezTo>
                    <a:cubicBezTo>
                      <a:pt x="45283" y="92307"/>
                      <a:pt x="49811" y="92307"/>
                      <a:pt x="52075" y="93626"/>
                    </a:cubicBezTo>
                    <a:cubicBezTo>
                      <a:pt x="54339" y="93626"/>
                      <a:pt x="58867" y="93626"/>
                      <a:pt x="61132" y="93626"/>
                    </a:cubicBezTo>
                    <a:cubicBezTo>
                      <a:pt x="65660" y="93626"/>
                      <a:pt x="70188" y="93626"/>
                      <a:pt x="72452" y="92307"/>
                    </a:cubicBezTo>
                    <a:cubicBezTo>
                      <a:pt x="74716" y="92307"/>
                      <a:pt x="76981" y="90989"/>
                      <a:pt x="79245" y="90989"/>
                    </a:cubicBezTo>
                    <a:cubicBezTo>
                      <a:pt x="81509" y="89670"/>
                      <a:pt x="83773" y="88351"/>
                      <a:pt x="83773" y="87032"/>
                    </a:cubicBezTo>
                    <a:cubicBezTo>
                      <a:pt x="83773" y="85714"/>
                      <a:pt x="86037" y="84395"/>
                      <a:pt x="86037" y="83076"/>
                    </a:cubicBezTo>
                    <a:close/>
                  </a:path>
                </a:pathLst>
              </a:custGeom>
              <a:solidFill>
                <a:srgbClr val="FFC266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4" name="Shape 8724"/>
              <p:cNvSpPr/>
              <p:nvPr/>
            </p:nvSpPr>
            <p:spPr>
              <a:xfrm>
                <a:off x="8226425" y="1781175"/>
                <a:ext cx="153988" cy="263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037" y="81758"/>
                    </a:moveTo>
                    <a:cubicBezTo>
                      <a:pt x="86037" y="80439"/>
                      <a:pt x="83773" y="77802"/>
                      <a:pt x="83773" y="76483"/>
                    </a:cubicBezTo>
                    <a:cubicBezTo>
                      <a:pt x="83773" y="75164"/>
                      <a:pt x="81509" y="73846"/>
                      <a:pt x="79245" y="73846"/>
                    </a:cubicBezTo>
                    <a:cubicBezTo>
                      <a:pt x="76981" y="72527"/>
                      <a:pt x="74716" y="71208"/>
                      <a:pt x="72452" y="69890"/>
                    </a:cubicBezTo>
                    <a:cubicBezTo>
                      <a:pt x="67924" y="69890"/>
                      <a:pt x="63396" y="68571"/>
                      <a:pt x="58867" y="67252"/>
                    </a:cubicBezTo>
                    <a:cubicBezTo>
                      <a:pt x="52075" y="65934"/>
                      <a:pt x="45283" y="64615"/>
                      <a:pt x="38490" y="63296"/>
                    </a:cubicBezTo>
                    <a:cubicBezTo>
                      <a:pt x="31698" y="60659"/>
                      <a:pt x="27169" y="59340"/>
                      <a:pt x="22641" y="56703"/>
                    </a:cubicBezTo>
                    <a:cubicBezTo>
                      <a:pt x="15849" y="54065"/>
                      <a:pt x="13584" y="51428"/>
                      <a:pt x="11320" y="48791"/>
                    </a:cubicBezTo>
                    <a:cubicBezTo>
                      <a:pt x="9056" y="46153"/>
                      <a:pt x="6792" y="42197"/>
                      <a:pt x="6792" y="38241"/>
                    </a:cubicBezTo>
                    <a:cubicBezTo>
                      <a:pt x="6792" y="34285"/>
                      <a:pt x="9056" y="31648"/>
                      <a:pt x="11320" y="29010"/>
                    </a:cubicBezTo>
                    <a:cubicBezTo>
                      <a:pt x="13584" y="25054"/>
                      <a:pt x="15849" y="23736"/>
                      <a:pt x="20377" y="21098"/>
                    </a:cubicBezTo>
                    <a:cubicBezTo>
                      <a:pt x="24905" y="18461"/>
                      <a:pt x="29433" y="17142"/>
                      <a:pt x="36226" y="15824"/>
                    </a:cubicBezTo>
                    <a:cubicBezTo>
                      <a:pt x="40754" y="14505"/>
                      <a:pt x="47547" y="13186"/>
                      <a:pt x="54339" y="13186"/>
                    </a:cubicBezTo>
                    <a:cubicBezTo>
                      <a:pt x="54339" y="0"/>
                      <a:pt x="54339" y="0"/>
                      <a:pt x="54339" y="0"/>
                    </a:cubicBezTo>
                    <a:cubicBezTo>
                      <a:pt x="74716" y="0"/>
                      <a:pt x="74716" y="0"/>
                      <a:pt x="74716" y="0"/>
                    </a:cubicBezTo>
                    <a:cubicBezTo>
                      <a:pt x="74716" y="13186"/>
                      <a:pt x="74716" y="13186"/>
                      <a:pt x="74716" y="13186"/>
                    </a:cubicBezTo>
                    <a:cubicBezTo>
                      <a:pt x="81509" y="13186"/>
                      <a:pt x="88301" y="14505"/>
                      <a:pt x="92830" y="15824"/>
                    </a:cubicBezTo>
                    <a:cubicBezTo>
                      <a:pt x="99622" y="18461"/>
                      <a:pt x="104150" y="19780"/>
                      <a:pt x="108679" y="22417"/>
                    </a:cubicBezTo>
                    <a:cubicBezTo>
                      <a:pt x="110943" y="25054"/>
                      <a:pt x="115471" y="27692"/>
                      <a:pt x="117735" y="31648"/>
                    </a:cubicBezTo>
                    <a:cubicBezTo>
                      <a:pt x="120000" y="34285"/>
                      <a:pt x="120000" y="38241"/>
                      <a:pt x="120000" y="42197"/>
                    </a:cubicBezTo>
                    <a:cubicBezTo>
                      <a:pt x="86037" y="42197"/>
                      <a:pt x="86037" y="42197"/>
                      <a:pt x="86037" y="42197"/>
                    </a:cubicBezTo>
                    <a:cubicBezTo>
                      <a:pt x="86037" y="36923"/>
                      <a:pt x="83773" y="34285"/>
                      <a:pt x="79245" y="31648"/>
                    </a:cubicBezTo>
                    <a:cubicBezTo>
                      <a:pt x="74716" y="29010"/>
                      <a:pt x="70188" y="27692"/>
                      <a:pt x="63396" y="27692"/>
                    </a:cubicBezTo>
                    <a:cubicBezTo>
                      <a:pt x="58867" y="27692"/>
                      <a:pt x="56603" y="27692"/>
                      <a:pt x="54339" y="27692"/>
                    </a:cubicBezTo>
                    <a:cubicBezTo>
                      <a:pt x="52075" y="29010"/>
                      <a:pt x="49811" y="29010"/>
                      <a:pt x="47547" y="30329"/>
                    </a:cubicBezTo>
                    <a:cubicBezTo>
                      <a:pt x="45283" y="31648"/>
                      <a:pt x="43018" y="32967"/>
                      <a:pt x="43018" y="34285"/>
                    </a:cubicBezTo>
                    <a:cubicBezTo>
                      <a:pt x="43018" y="35604"/>
                      <a:pt x="43018" y="36923"/>
                      <a:pt x="43018" y="38241"/>
                    </a:cubicBezTo>
                    <a:cubicBezTo>
                      <a:pt x="43018" y="39560"/>
                      <a:pt x="43018" y="40879"/>
                      <a:pt x="43018" y="42197"/>
                    </a:cubicBezTo>
                    <a:cubicBezTo>
                      <a:pt x="43018" y="43516"/>
                      <a:pt x="45283" y="44835"/>
                      <a:pt x="47547" y="46153"/>
                    </a:cubicBezTo>
                    <a:cubicBezTo>
                      <a:pt x="49811" y="47472"/>
                      <a:pt x="52075" y="48791"/>
                      <a:pt x="54339" y="48791"/>
                    </a:cubicBezTo>
                    <a:cubicBezTo>
                      <a:pt x="58867" y="50109"/>
                      <a:pt x="63396" y="51428"/>
                      <a:pt x="67924" y="52747"/>
                    </a:cubicBezTo>
                    <a:cubicBezTo>
                      <a:pt x="74716" y="54065"/>
                      <a:pt x="83773" y="55384"/>
                      <a:pt x="88301" y="56703"/>
                    </a:cubicBezTo>
                    <a:cubicBezTo>
                      <a:pt x="95094" y="59340"/>
                      <a:pt x="101886" y="60659"/>
                      <a:pt x="106415" y="63296"/>
                    </a:cubicBezTo>
                    <a:cubicBezTo>
                      <a:pt x="110943" y="65934"/>
                      <a:pt x="113207" y="68571"/>
                      <a:pt x="115471" y="71208"/>
                    </a:cubicBezTo>
                    <a:cubicBezTo>
                      <a:pt x="120000" y="73846"/>
                      <a:pt x="120000" y="77802"/>
                      <a:pt x="120000" y="81758"/>
                    </a:cubicBezTo>
                    <a:cubicBezTo>
                      <a:pt x="120000" y="85714"/>
                      <a:pt x="120000" y="88351"/>
                      <a:pt x="117735" y="90989"/>
                    </a:cubicBezTo>
                    <a:cubicBezTo>
                      <a:pt x="115471" y="94945"/>
                      <a:pt x="110943" y="97582"/>
                      <a:pt x="106415" y="98901"/>
                    </a:cubicBezTo>
                    <a:cubicBezTo>
                      <a:pt x="101886" y="101538"/>
                      <a:pt x="97358" y="102857"/>
                      <a:pt x="92830" y="104175"/>
                    </a:cubicBezTo>
                    <a:cubicBezTo>
                      <a:pt x="86037" y="105494"/>
                      <a:pt x="79245" y="106813"/>
                      <a:pt x="72452" y="106813"/>
                    </a:cubicBezTo>
                    <a:cubicBezTo>
                      <a:pt x="72452" y="120000"/>
                      <a:pt x="72452" y="120000"/>
                      <a:pt x="72452" y="120000"/>
                    </a:cubicBezTo>
                    <a:cubicBezTo>
                      <a:pt x="52075" y="120000"/>
                      <a:pt x="52075" y="120000"/>
                      <a:pt x="52075" y="120000"/>
                    </a:cubicBezTo>
                    <a:cubicBezTo>
                      <a:pt x="52075" y="106813"/>
                      <a:pt x="52075" y="106813"/>
                      <a:pt x="52075" y="106813"/>
                    </a:cubicBezTo>
                    <a:cubicBezTo>
                      <a:pt x="45283" y="106813"/>
                      <a:pt x="38490" y="105494"/>
                      <a:pt x="33962" y="104175"/>
                    </a:cubicBezTo>
                    <a:cubicBezTo>
                      <a:pt x="27169" y="102857"/>
                      <a:pt x="20377" y="101538"/>
                      <a:pt x="15849" y="98901"/>
                    </a:cubicBezTo>
                    <a:cubicBezTo>
                      <a:pt x="11320" y="96263"/>
                      <a:pt x="6792" y="93626"/>
                      <a:pt x="4528" y="89670"/>
                    </a:cubicBezTo>
                    <a:cubicBezTo>
                      <a:pt x="2264" y="87032"/>
                      <a:pt x="0" y="81758"/>
                      <a:pt x="0" y="76483"/>
                    </a:cubicBezTo>
                    <a:cubicBezTo>
                      <a:pt x="36226" y="76483"/>
                      <a:pt x="36226" y="76483"/>
                      <a:pt x="36226" y="76483"/>
                    </a:cubicBezTo>
                    <a:cubicBezTo>
                      <a:pt x="36226" y="80439"/>
                      <a:pt x="36226" y="83076"/>
                      <a:pt x="38490" y="84395"/>
                    </a:cubicBezTo>
                    <a:cubicBezTo>
                      <a:pt x="38490" y="87032"/>
                      <a:pt x="40754" y="88351"/>
                      <a:pt x="43018" y="89670"/>
                    </a:cubicBezTo>
                    <a:cubicBezTo>
                      <a:pt x="45283" y="90989"/>
                      <a:pt x="49811" y="90989"/>
                      <a:pt x="52075" y="92307"/>
                    </a:cubicBezTo>
                    <a:cubicBezTo>
                      <a:pt x="56603" y="92307"/>
                      <a:pt x="58867" y="92307"/>
                      <a:pt x="61132" y="92307"/>
                    </a:cubicBezTo>
                    <a:cubicBezTo>
                      <a:pt x="65660" y="92307"/>
                      <a:pt x="70188" y="92307"/>
                      <a:pt x="72452" y="92307"/>
                    </a:cubicBezTo>
                    <a:cubicBezTo>
                      <a:pt x="74716" y="90989"/>
                      <a:pt x="76981" y="90989"/>
                      <a:pt x="79245" y="89670"/>
                    </a:cubicBezTo>
                    <a:cubicBezTo>
                      <a:pt x="81509" y="88351"/>
                      <a:pt x="83773" y="87032"/>
                      <a:pt x="83773" y="85714"/>
                    </a:cubicBezTo>
                    <a:cubicBezTo>
                      <a:pt x="83773" y="84395"/>
                      <a:pt x="86037" y="83076"/>
                      <a:pt x="86037" y="81758"/>
                    </a:cubicBezTo>
                    <a:close/>
                  </a:path>
                </a:pathLst>
              </a:custGeom>
              <a:solidFill>
                <a:srgbClr val="FFC266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5" name="Shape 8725"/>
              <p:cNvSpPr/>
              <p:nvPr/>
            </p:nvSpPr>
            <p:spPr>
              <a:xfrm>
                <a:off x="7443788" y="174625"/>
                <a:ext cx="155575" cy="2635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6037" y="81758"/>
                    </a:moveTo>
                    <a:cubicBezTo>
                      <a:pt x="86037" y="80439"/>
                      <a:pt x="83773" y="79120"/>
                      <a:pt x="83773" y="77802"/>
                    </a:cubicBezTo>
                    <a:cubicBezTo>
                      <a:pt x="83773" y="76483"/>
                      <a:pt x="81509" y="75164"/>
                      <a:pt x="79245" y="73846"/>
                    </a:cubicBezTo>
                    <a:cubicBezTo>
                      <a:pt x="76981" y="72527"/>
                      <a:pt x="74716" y="72527"/>
                      <a:pt x="72452" y="71208"/>
                    </a:cubicBezTo>
                    <a:cubicBezTo>
                      <a:pt x="67924" y="69890"/>
                      <a:pt x="63396" y="68571"/>
                      <a:pt x="58867" y="68571"/>
                    </a:cubicBezTo>
                    <a:cubicBezTo>
                      <a:pt x="52075" y="67252"/>
                      <a:pt x="45283" y="64615"/>
                      <a:pt x="38490" y="63296"/>
                    </a:cubicBezTo>
                    <a:cubicBezTo>
                      <a:pt x="31698" y="61978"/>
                      <a:pt x="24905" y="59340"/>
                      <a:pt x="20377" y="58021"/>
                    </a:cubicBezTo>
                    <a:cubicBezTo>
                      <a:pt x="15849" y="55384"/>
                      <a:pt x="13584" y="52747"/>
                      <a:pt x="11320" y="50109"/>
                    </a:cubicBezTo>
                    <a:cubicBezTo>
                      <a:pt x="9056" y="46153"/>
                      <a:pt x="6792" y="43516"/>
                      <a:pt x="6792" y="39560"/>
                    </a:cubicBezTo>
                    <a:cubicBezTo>
                      <a:pt x="6792" y="35604"/>
                      <a:pt x="6792" y="31648"/>
                      <a:pt x="9056" y="29010"/>
                    </a:cubicBezTo>
                    <a:cubicBezTo>
                      <a:pt x="13584" y="26373"/>
                      <a:pt x="15849" y="23736"/>
                      <a:pt x="20377" y="21098"/>
                    </a:cubicBezTo>
                    <a:cubicBezTo>
                      <a:pt x="24905" y="19780"/>
                      <a:pt x="29433" y="17142"/>
                      <a:pt x="33962" y="15824"/>
                    </a:cubicBezTo>
                    <a:cubicBezTo>
                      <a:pt x="40754" y="14505"/>
                      <a:pt x="47547" y="14505"/>
                      <a:pt x="54339" y="13186"/>
                    </a:cubicBezTo>
                    <a:cubicBezTo>
                      <a:pt x="54339" y="0"/>
                      <a:pt x="54339" y="0"/>
                      <a:pt x="54339" y="0"/>
                    </a:cubicBezTo>
                    <a:cubicBezTo>
                      <a:pt x="74716" y="0"/>
                      <a:pt x="74716" y="0"/>
                      <a:pt x="74716" y="0"/>
                    </a:cubicBezTo>
                    <a:cubicBezTo>
                      <a:pt x="74716" y="13186"/>
                      <a:pt x="74716" y="13186"/>
                      <a:pt x="74716" y="13186"/>
                    </a:cubicBezTo>
                    <a:cubicBezTo>
                      <a:pt x="81509" y="14505"/>
                      <a:pt x="88301" y="15824"/>
                      <a:pt x="92830" y="17142"/>
                    </a:cubicBezTo>
                    <a:cubicBezTo>
                      <a:pt x="99622" y="18461"/>
                      <a:pt x="104150" y="19780"/>
                      <a:pt x="108679" y="22417"/>
                    </a:cubicBezTo>
                    <a:cubicBezTo>
                      <a:pt x="110943" y="25054"/>
                      <a:pt x="115471" y="27692"/>
                      <a:pt x="117735" y="31648"/>
                    </a:cubicBezTo>
                    <a:cubicBezTo>
                      <a:pt x="120000" y="35604"/>
                      <a:pt x="120000" y="38241"/>
                      <a:pt x="120000" y="43516"/>
                    </a:cubicBezTo>
                    <a:cubicBezTo>
                      <a:pt x="86037" y="43516"/>
                      <a:pt x="86037" y="43516"/>
                      <a:pt x="86037" y="43516"/>
                    </a:cubicBezTo>
                    <a:cubicBezTo>
                      <a:pt x="86037" y="38241"/>
                      <a:pt x="83773" y="34285"/>
                      <a:pt x="79245" y="31648"/>
                    </a:cubicBezTo>
                    <a:cubicBezTo>
                      <a:pt x="74716" y="29010"/>
                      <a:pt x="70188" y="27692"/>
                      <a:pt x="63396" y="27692"/>
                    </a:cubicBezTo>
                    <a:cubicBezTo>
                      <a:pt x="58867" y="27692"/>
                      <a:pt x="56603" y="27692"/>
                      <a:pt x="54339" y="29010"/>
                    </a:cubicBezTo>
                    <a:cubicBezTo>
                      <a:pt x="49811" y="29010"/>
                      <a:pt x="47547" y="30329"/>
                      <a:pt x="47547" y="31648"/>
                    </a:cubicBezTo>
                    <a:cubicBezTo>
                      <a:pt x="45283" y="31648"/>
                      <a:pt x="43018" y="32967"/>
                      <a:pt x="43018" y="34285"/>
                    </a:cubicBezTo>
                    <a:cubicBezTo>
                      <a:pt x="43018" y="35604"/>
                      <a:pt x="43018" y="36923"/>
                      <a:pt x="43018" y="39560"/>
                    </a:cubicBezTo>
                    <a:cubicBezTo>
                      <a:pt x="43018" y="40879"/>
                      <a:pt x="43018" y="42197"/>
                      <a:pt x="43018" y="43516"/>
                    </a:cubicBezTo>
                    <a:cubicBezTo>
                      <a:pt x="43018" y="44835"/>
                      <a:pt x="45283" y="46153"/>
                      <a:pt x="47547" y="46153"/>
                    </a:cubicBezTo>
                    <a:cubicBezTo>
                      <a:pt x="49811" y="47472"/>
                      <a:pt x="52075" y="48791"/>
                      <a:pt x="54339" y="50109"/>
                    </a:cubicBezTo>
                    <a:cubicBezTo>
                      <a:pt x="58867" y="50109"/>
                      <a:pt x="63396" y="51428"/>
                      <a:pt x="67924" y="52747"/>
                    </a:cubicBezTo>
                    <a:cubicBezTo>
                      <a:pt x="74716" y="54065"/>
                      <a:pt x="81509" y="56703"/>
                      <a:pt x="88301" y="58021"/>
                    </a:cubicBezTo>
                    <a:cubicBezTo>
                      <a:pt x="95094" y="59340"/>
                      <a:pt x="101886" y="61978"/>
                      <a:pt x="106415" y="63296"/>
                    </a:cubicBezTo>
                    <a:cubicBezTo>
                      <a:pt x="110943" y="65934"/>
                      <a:pt x="113207" y="68571"/>
                      <a:pt x="115471" y="71208"/>
                    </a:cubicBezTo>
                    <a:cubicBezTo>
                      <a:pt x="120000" y="75164"/>
                      <a:pt x="120000" y="77802"/>
                      <a:pt x="120000" y="81758"/>
                    </a:cubicBezTo>
                    <a:cubicBezTo>
                      <a:pt x="120000" y="85714"/>
                      <a:pt x="120000" y="89670"/>
                      <a:pt x="117735" y="92307"/>
                    </a:cubicBezTo>
                    <a:cubicBezTo>
                      <a:pt x="115471" y="94945"/>
                      <a:pt x="110943" y="97582"/>
                      <a:pt x="106415" y="100219"/>
                    </a:cubicBezTo>
                    <a:cubicBezTo>
                      <a:pt x="101886" y="101538"/>
                      <a:pt x="97358" y="104175"/>
                      <a:pt x="92830" y="105494"/>
                    </a:cubicBezTo>
                    <a:cubicBezTo>
                      <a:pt x="86037" y="106813"/>
                      <a:pt x="79245" y="106813"/>
                      <a:pt x="72452" y="106813"/>
                    </a:cubicBezTo>
                    <a:cubicBezTo>
                      <a:pt x="72452" y="120000"/>
                      <a:pt x="72452" y="120000"/>
                      <a:pt x="72452" y="120000"/>
                    </a:cubicBezTo>
                    <a:cubicBezTo>
                      <a:pt x="52075" y="120000"/>
                      <a:pt x="52075" y="120000"/>
                      <a:pt x="52075" y="120000"/>
                    </a:cubicBezTo>
                    <a:cubicBezTo>
                      <a:pt x="52075" y="108131"/>
                      <a:pt x="52075" y="108131"/>
                      <a:pt x="52075" y="108131"/>
                    </a:cubicBezTo>
                    <a:cubicBezTo>
                      <a:pt x="45283" y="106813"/>
                      <a:pt x="38490" y="106813"/>
                      <a:pt x="33962" y="105494"/>
                    </a:cubicBezTo>
                    <a:cubicBezTo>
                      <a:pt x="27169" y="104175"/>
                      <a:pt x="20377" y="101538"/>
                      <a:pt x="15849" y="100219"/>
                    </a:cubicBezTo>
                    <a:cubicBezTo>
                      <a:pt x="11320" y="97582"/>
                      <a:pt x="6792" y="93626"/>
                      <a:pt x="4528" y="90989"/>
                    </a:cubicBezTo>
                    <a:cubicBezTo>
                      <a:pt x="2264" y="87032"/>
                      <a:pt x="0" y="83076"/>
                      <a:pt x="0" y="77802"/>
                    </a:cubicBezTo>
                    <a:cubicBezTo>
                      <a:pt x="36226" y="77802"/>
                      <a:pt x="36226" y="77802"/>
                      <a:pt x="36226" y="77802"/>
                    </a:cubicBezTo>
                    <a:cubicBezTo>
                      <a:pt x="36226" y="80439"/>
                      <a:pt x="36226" y="83076"/>
                      <a:pt x="38490" y="85714"/>
                    </a:cubicBezTo>
                    <a:cubicBezTo>
                      <a:pt x="38490" y="87032"/>
                      <a:pt x="40754" y="88351"/>
                      <a:pt x="43018" y="89670"/>
                    </a:cubicBezTo>
                    <a:cubicBezTo>
                      <a:pt x="45283" y="90989"/>
                      <a:pt x="49811" y="92307"/>
                      <a:pt x="52075" y="92307"/>
                    </a:cubicBezTo>
                    <a:cubicBezTo>
                      <a:pt x="54339" y="92307"/>
                      <a:pt x="58867" y="93626"/>
                      <a:pt x="61132" y="93626"/>
                    </a:cubicBezTo>
                    <a:cubicBezTo>
                      <a:pt x="65660" y="93626"/>
                      <a:pt x="70188" y="92307"/>
                      <a:pt x="72452" y="92307"/>
                    </a:cubicBezTo>
                    <a:cubicBezTo>
                      <a:pt x="74716" y="92307"/>
                      <a:pt x="76981" y="90989"/>
                      <a:pt x="79245" y="89670"/>
                    </a:cubicBezTo>
                    <a:cubicBezTo>
                      <a:pt x="81509" y="89670"/>
                      <a:pt x="81509" y="88351"/>
                      <a:pt x="83773" y="87032"/>
                    </a:cubicBezTo>
                    <a:cubicBezTo>
                      <a:pt x="83773" y="85714"/>
                      <a:pt x="86037" y="84395"/>
                      <a:pt x="86037" y="81758"/>
                    </a:cubicBezTo>
                    <a:close/>
                  </a:path>
                </a:pathLst>
              </a:custGeom>
              <a:solidFill>
                <a:srgbClr val="FFC266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6" name="Shape 8726"/>
              <p:cNvSpPr/>
              <p:nvPr/>
            </p:nvSpPr>
            <p:spPr>
              <a:xfrm>
                <a:off x="5395913" y="203200"/>
                <a:ext cx="422275" cy="7223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5241" y="82409"/>
                    </a:moveTo>
                    <a:cubicBezTo>
                      <a:pt x="85241" y="80481"/>
                      <a:pt x="84413" y="79036"/>
                      <a:pt x="83586" y="77590"/>
                    </a:cubicBezTo>
                    <a:cubicBezTo>
                      <a:pt x="82758" y="76144"/>
                      <a:pt x="81103" y="75180"/>
                      <a:pt x="79448" y="73734"/>
                    </a:cubicBezTo>
                    <a:cubicBezTo>
                      <a:pt x="77793" y="72771"/>
                      <a:pt x="74482" y="71807"/>
                      <a:pt x="72000" y="70843"/>
                    </a:cubicBezTo>
                    <a:cubicBezTo>
                      <a:pt x="68689" y="69879"/>
                      <a:pt x="64551" y="68915"/>
                      <a:pt x="59586" y="67951"/>
                    </a:cubicBezTo>
                    <a:cubicBezTo>
                      <a:pt x="52137" y="66506"/>
                      <a:pt x="44689" y="65060"/>
                      <a:pt x="38068" y="63132"/>
                    </a:cubicBezTo>
                    <a:cubicBezTo>
                      <a:pt x="31448" y="61686"/>
                      <a:pt x="26482" y="59759"/>
                      <a:pt x="21517" y="57349"/>
                    </a:cubicBezTo>
                    <a:cubicBezTo>
                      <a:pt x="16551" y="55421"/>
                      <a:pt x="13241" y="52530"/>
                      <a:pt x="10758" y="49638"/>
                    </a:cubicBezTo>
                    <a:cubicBezTo>
                      <a:pt x="8275" y="46746"/>
                      <a:pt x="6620" y="42891"/>
                      <a:pt x="6620" y="39036"/>
                    </a:cubicBezTo>
                    <a:cubicBezTo>
                      <a:pt x="6620" y="35180"/>
                      <a:pt x="8275" y="32289"/>
                      <a:pt x="10758" y="29397"/>
                    </a:cubicBezTo>
                    <a:cubicBezTo>
                      <a:pt x="12413" y="26024"/>
                      <a:pt x="15724" y="23614"/>
                      <a:pt x="19862" y="21686"/>
                    </a:cubicBezTo>
                    <a:cubicBezTo>
                      <a:pt x="24000" y="19277"/>
                      <a:pt x="29793" y="17349"/>
                      <a:pt x="35586" y="16385"/>
                    </a:cubicBezTo>
                    <a:cubicBezTo>
                      <a:pt x="41379" y="14939"/>
                      <a:pt x="48000" y="13975"/>
                      <a:pt x="54620" y="13493"/>
                    </a:cubicBezTo>
                    <a:cubicBezTo>
                      <a:pt x="54620" y="0"/>
                      <a:pt x="54620" y="0"/>
                      <a:pt x="54620" y="0"/>
                    </a:cubicBezTo>
                    <a:cubicBezTo>
                      <a:pt x="74482" y="0"/>
                      <a:pt x="74482" y="0"/>
                      <a:pt x="74482" y="0"/>
                    </a:cubicBezTo>
                    <a:cubicBezTo>
                      <a:pt x="74482" y="13975"/>
                      <a:pt x="74482" y="13975"/>
                      <a:pt x="74482" y="13975"/>
                    </a:cubicBezTo>
                    <a:cubicBezTo>
                      <a:pt x="81103" y="14457"/>
                      <a:pt x="87724" y="15421"/>
                      <a:pt x="93517" y="16867"/>
                    </a:cubicBezTo>
                    <a:cubicBezTo>
                      <a:pt x="99310" y="18313"/>
                      <a:pt x="104275" y="20240"/>
                      <a:pt x="107586" y="23132"/>
                    </a:cubicBezTo>
                    <a:cubicBezTo>
                      <a:pt x="111724" y="25542"/>
                      <a:pt x="115034" y="28433"/>
                      <a:pt x="117517" y="31807"/>
                    </a:cubicBezTo>
                    <a:cubicBezTo>
                      <a:pt x="119172" y="35180"/>
                      <a:pt x="120000" y="39036"/>
                      <a:pt x="120000" y="42891"/>
                    </a:cubicBezTo>
                    <a:cubicBezTo>
                      <a:pt x="85241" y="42891"/>
                      <a:pt x="85241" y="42891"/>
                      <a:pt x="85241" y="42891"/>
                    </a:cubicBezTo>
                    <a:cubicBezTo>
                      <a:pt x="85241" y="38072"/>
                      <a:pt x="83586" y="34216"/>
                      <a:pt x="79448" y="31807"/>
                    </a:cubicBezTo>
                    <a:cubicBezTo>
                      <a:pt x="75310" y="29397"/>
                      <a:pt x="69517" y="27951"/>
                      <a:pt x="62896" y="27951"/>
                    </a:cubicBezTo>
                    <a:cubicBezTo>
                      <a:pt x="59586" y="27951"/>
                      <a:pt x="56275" y="28433"/>
                      <a:pt x="53793" y="28915"/>
                    </a:cubicBezTo>
                    <a:cubicBezTo>
                      <a:pt x="51310" y="29397"/>
                      <a:pt x="48827" y="30361"/>
                      <a:pt x="47172" y="31325"/>
                    </a:cubicBezTo>
                    <a:cubicBezTo>
                      <a:pt x="45517" y="32289"/>
                      <a:pt x="43862" y="33253"/>
                      <a:pt x="43034" y="34698"/>
                    </a:cubicBezTo>
                    <a:cubicBezTo>
                      <a:pt x="42206" y="36144"/>
                      <a:pt x="42206" y="37590"/>
                      <a:pt x="42206" y="39036"/>
                    </a:cubicBezTo>
                    <a:cubicBezTo>
                      <a:pt x="42206" y="40481"/>
                      <a:pt x="42206" y="41927"/>
                      <a:pt x="43034" y="43373"/>
                    </a:cubicBezTo>
                    <a:cubicBezTo>
                      <a:pt x="43862" y="44337"/>
                      <a:pt x="45517" y="45783"/>
                      <a:pt x="47172" y="46746"/>
                    </a:cubicBezTo>
                    <a:cubicBezTo>
                      <a:pt x="49655" y="47710"/>
                      <a:pt x="52137" y="48674"/>
                      <a:pt x="55448" y="49638"/>
                    </a:cubicBezTo>
                    <a:cubicBezTo>
                      <a:pt x="58758" y="50602"/>
                      <a:pt x="62896" y="51566"/>
                      <a:pt x="67862" y="52530"/>
                    </a:cubicBezTo>
                    <a:cubicBezTo>
                      <a:pt x="75310" y="54457"/>
                      <a:pt x="82758" y="55903"/>
                      <a:pt x="89379" y="57831"/>
                    </a:cubicBezTo>
                    <a:cubicBezTo>
                      <a:pt x="96000" y="59277"/>
                      <a:pt x="100965" y="61204"/>
                      <a:pt x="105931" y="63614"/>
                    </a:cubicBezTo>
                    <a:cubicBezTo>
                      <a:pt x="110068" y="66024"/>
                      <a:pt x="114206" y="68433"/>
                      <a:pt x="116689" y="71325"/>
                    </a:cubicBezTo>
                    <a:cubicBezTo>
                      <a:pt x="119172" y="74698"/>
                      <a:pt x="120000" y="78072"/>
                      <a:pt x="120000" y="81927"/>
                    </a:cubicBezTo>
                    <a:cubicBezTo>
                      <a:pt x="120000" y="85783"/>
                      <a:pt x="119172" y="89156"/>
                      <a:pt x="116689" y="92048"/>
                    </a:cubicBezTo>
                    <a:cubicBezTo>
                      <a:pt x="114206" y="94939"/>
                      <a:pt x="111724" y="97349"/>
                      <a:pt x="106758" y="99759"/>
                    </a:cubicBezTo>
                    <a:cubicBezTo>
                      <a:pt x="102620" y="101686"/>
                      <a:pt x="97655" y="103614"/>
                      <a:pt x="91862" y="105060"/>
                    </a:cubicBezTo>
                    <a:cubicBezTo>
                      <a:pt x="86068" y="106024"/>
                      <a:pt x="79448" y="106987"/>
                      <a:pt x="72000" y="107469"/>
                    </a:cubicBezTo>
                    <a:cubicBezTo>
                      <a:pt x="72000" y="120000"/>
                      <a:pt x="72000" y="120000"/>
                      <a:pt x="72000" y="120000"/>
                    </a:cubicBezTo>
                    <a:cubicBezTo>
                      <a:pt x="52965" y="120000"/>
                      <a:pt x="52965" y="120000"/>
                      <a:pt x="52965" y="120000"/>
                    </a:cubicBezTo>
                    <a:cubicBezTo>
                      <a:pt x="52965" y="107469"/>
                      <a:pt x="52965" y="107469"/>
                      <a:pt x="52965" y="107469"/>
                    </a:cubicBezTo>
                    <a:cubicBezTo>
                      <a:pt x="45517" y="106987"/>
                      <a:pt x="39724" y="106024"/>
                      <a:pt x="33103" y="105060"/>
                    </a:cubicBezTo>
                    <a:cubicBezTo>
                      <a:pt x="26482" y="103614"/>
                      <a:pt x="21517" y="101686"/>
                      <a:pt x="16551" y="99759"/>
                    </a:cubicBezTo>
                    <a:cubicBezTo>
                      <a:pt x="11586" y="97349"/>
                      <a:pt x="7448" y="93975"/>
                      <a:pt x="4965" y="90602"/>
                    </a:cubicBezTo>
                    <a:cubicBezTo>
                      <a:pt x="1655" y="86746"/>
                      <a:pt x="0" y="82409"/>
                      <a:pt x="0" y="77590"/>
                    </a:cubicBezTo>
                    <a:cubicBezTo>
                      <a:pt x="35586" y="77590"/>
                      <a:pt x="35586" y="77590"/>
                      <a:pt x="35586" y="77590"/>
                    </a:cubicBezTo>
                    <a:cubicBezTo>
                      <a:pt x="35586" y="80481"/>
                      <a:pt x="36413" y="82891"/>
                      <a:pt x="38068" y="84819"/>
                    </a:cubicBezTo>
                    <a:cubicBezTo>
                      <a:pt x="38896" y="87228"/>
                      <a:pt x="41379" y="88674"/>
                      <a:pt x="43862" y="89638"/>
                    </a:cubicBezTo>
                    <a:cubicBezTo>
                      <a:pt x="46344" y="91084"/>
                      <a:pt x="48827" y="92048"/>
                      <a:pt x="52137" y="92530"/>
                    </a:cubicBezTo>
                    <a:cubicBezTo>
                      <a:pt x="55448" y="93012"/>
                      <a:pt x="58758" y="93012"/>
                      <a:pt x="62068" y="93012"/>
                    </a:cubicBezTo>
                    <a:cubicBezTo>
                      <a:pt x="66206" y="93012"/>
                      <a:pt x="69517" y="93012"/>
                      <a:pt x="72000" y="92048"/>
                    </a:cubicBezTo>
                    <a:cubicBezTo>
                      <a:pt x="75310" y="91566"/>
                      <a:pt x="77793" y="91084"/>
                      <a:pt x="79448" y="90120"/>
                    </a:cubicBezTo>
                    <a:cubicBezTo>
                      <a:pt x="81103" y="89156"/>
                      <a:pt x="82758" y="87710"/>
                      <a:pt x="83586" y="86746"/>
                    </a:cubicBezTo>
                    <a:cubicBezTo>
                      <a:pt x="84413" y="85301"/>
                      <a:pt x="85241" y="83855"/>
                      <a:pt x="85241" y="82409"/>
                    </a:cubicBezTo>
                    <a:close/>
                  </a:path>
                </a:pathLst>
              </a:custGeom>
              <a:solidFill>
                <a:srgbClr val="FFC266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7" name="Shape 8727"/>
              <p:cNvSpPr/>
              <p:nvPr/>
            </p:nvSpPr>
            <p:spPr>
              <a:xfrm>
                <a:off x="4892675" y="246063"/>
                <a:ext cx="233363" cy="39528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5500" y="82058"/>
                    </a:moveTo>
                    <a:cubicBezTo>
                      <a:pt x="85500" y="80294"/>
                      <a:pt x="84000" y="79411"/>
                      <a:pt x="84000" y="77647"/>
                    </a:cubicBezTo>
                    <a:cubicBezTo>
                      <a:pt x="82500" y="76764"/>
                      <a:pt x="81000" y="75000"/>
                      <a:pt x="79500" y="74117"/>
                    </a:cubicBezTo>
                    <a:cubicBezTo>
                      <a:pt x="76500" y="73235"/>
                      <a:pt x="75000" y="72352"/>
                      <a:pt x="72000" y="70588"/>
                    </a:cubicBezTo>
                    <a:cubicBezTo>
                      <a:pt x="67500" y="69705"/>
                      <a:pt x="64500" y="68823"/>
                      <a:pt x="60000" y="67941"/>
                    </a:cubicBezTo>
                    <a:cubicBezTo>
                      <a:pt x="51000" y="67058"/>
                      <a:pt x="45000" y="65294"/>
                      <a:pt x="37500" y="63529"/>
                    </a:cubicBezTo>
                    <a:cubicBezTo>
                      <a:pt x="31500" y="61764"/>
                      <a:pt x="25500" y="60000"/>
                      <a:pt x="21000" y="57352"/>
                    </a:cubicBezTo>
                    <a:cubicBezTo>
                      <a:pt x="16500" y="55588"/>
                      <a:pt x="13500" y="52941"/>
                      <a:pt x="10500" y="49411"/>
                    </a:cubicBezTo>
                    <a:cubicBezTo>
                      <a:pt x="7500" y="46764"/>
                      <a:pt x="7500" y="43235"/>
                      <a:pt x="7500" y="38823"/>
                    </a:cubicBezTo>
                    <a:cubicBezTo>
                      <a:pt x="7500" y="35294"/>
                      <a:pt x="7500" y="31764"/>
                      <a:pt x="10500" y="29117"/>
                    </a:cubicBezTo>
                    <a:cubicBezTo>
                      <a:pt x="12000" y="26470"/>
                      <a:pt x="16500" y="23823"/>
                      <a:pt x="19500" y="21176"/>
                    </a:cubicBezTo>
                    <a:cubicBezTo>
                      <a:pt x="24000" y="19411"/>
                      <a:pt x="30000" y="17647"/>
                      <a:pt x="34500" y="15882"/>
                    </a:cubicBezTo>
                    <a:cubicBezTo>
                      <a:pt x="40500" y="15000"/>
                      <a:pt x="48000" y="14117"/>
                      <a:pt x="55500" y="13235"/>
                    </a:cubicBezTo>
                    <a:cubicBezTo>
                      <a:pt x="55500" y="0"/>
                      <a:pt x="55500" y="0"/>
                      <a:pt x="55500" y="0"/>
                    </a:cubicBezTo>
                    <a:cubicBezTo>
                      <a:pt x="73500" y="0"/>
                      <a:pt x="73500" y="0"/>
                      <a:pt x="73500" y="0"/>
                    </a:cubicBezTo>
                    <a:cubicBezTo>
                      <a:pt x="73500" y="13235"/>
                      <a:pt x="73500" y="13235"/>
                      <a:pt x="73500" y="13235"/>
                    </a:cubicBezTo>
                    <a:cubicBezTo>
                      <a:pt x="81000" y="14117"/>
                      <a:pt x="87000" y="15000"/>
                      <a:pt x="93000" y="16764"/>
                    </a:cubicBezTo>
                    <a:cubicBezTo>
                      <a:pt x="99000" y="18529"/>
                      <a:pt x="103500" y="20294"/>
                      <a:pt x="108000" y="22941"/>
                    </a:cubicBezTo>
                    <a:cubicBezTo>
                      <a:pt x="111000" y="25588"/>
                      <a:pt x="114000" y="28235"/>
                      <a:pt x="117000" y="31764"/>
                    </a:cubicBezTo>
                    <a:cubicBezTo>
                      <a:pt x="118500" y="35294"/>
                      <a:pt x="120000" y="38823"/>
                      <a:pt x="120000" y="43235"/>
                    </a:cubicBezTo>
                    <a:cubicBezTo>
                      <a:pt x="85500" y="43235"/>
                      <a:pt x="85500" y="43235"/>
                      <a:pt x="85500" y="43235"/>
                    </a:cubicBezTo>
                    <a:cubicBezTo>
                      <a:pt x="85500" y="37941"/>
                      <a:pt x="82500" y="34411"/>
                      <a:pt x="79500" y="31764"/>
                    </a:cubicBezTo>
                    <a:cubicBezTo>
                      <a:pt x="75000" y="29117"/>
                      <a:pt x="69000" y="28235"/>
                      <a:pt x="63000" y="28235"/>
                    </a:cubicBezTo>
                    <a:cubicBezTo>
                      <a:pt x="58500" y="28235"/>
                      <a:pt x="55500" y="28235"/>
                      <a:pt x="54000" y="29117"/>
                    </a:cubicBezTo>
                    <a:cubicBezTo>
                      <a:pt x="51000" y="29117"/>
                      <a:pt x="48000" y="30000"/>
                      <a:pt x="46500" y="30882"/>
                    </a:cubicBezTo>
                    <a:cubicBezTo>
                      <a:pt x="45000" y="31764"/>
                      <a:pt x="43500" y="33529"/>
                      <a:pt x="43500" y="34411"/>
                    </a:cubicBezTo>
                    <a:cubicBezTo>
                      <a:pt x="42000" y="36176"/>
                      <a:pt x="42000" y="37058"/>
                      <a:pt x="42000" y="38823"/>
                    </a:cubicBezTo>
                    <a:cubicBezTo>
                      <a:pt x="42000" y="40588"/>
                      <a:pt x="42000" y="41470"/>
                      <a:pt x="43500" y="43235"/>
                    </a:cubicBezTo>
                    <a:cubicBezTo>
                      <a:pt x="43500" y="44117"/>
                      <a:pt x="45000" y="45882"/>
                      <a:pt x="48000" y="46764"/>
                    </a:cubicBezTo>
                    <a:cubicBezTo>
                      <a:pt x="49500" y="47647"/>
                      <a:pt x="52500" y="48529"/>
                      <a:pt x="55500" y="49411"/>
                    </a:cubicBezTo>
                    <a:cubicBezTo>
                      <a:pt x="58500" y="50294"/>
                      <a:pt x="63000" y="52058"/>
                      <a:pt x="67500" y="52941"/>
                    </a:cubicBezTo>
                    <a:cubicBezTo>
                      <a:pt x="75000" y="54705"/>
                      <a:pt x="82500" y="55588"/>
                      <a:pt x="88500" y="57352"/>
                    </a:cubicBezTo>
                    <a:cubicBezTo>
                      <a:pt x="94500" y="59117"/>
                      <a:pt x="100500" y="61764"/>
                      <a:pt x="105000" y="63529"/>
                    </a:cubicBezTo>
                    <a:cubicBezTo>
                      <a:pt x="109500" y="66176"/>
                      <a:pt x="114000" y="68823"/>
                      <a:pt x="115500" y="71470"/>
                    </a:cubicBezTo>
                    <a:cubicBezTo>
                      <a:pt x="118500" y="75000"/>
                      <a:pt x="120000" y="78529"/>
                      <a:pt x="120000" y="82058"/>
                    </a:cubicBezTo>
                    <a:cubicBezTo>
                      <a:pt x="120000" y="85588"/>
                      <a:pt x="118500" y="89117"/>
                      <a:pt x="117000" y="92647"/>
                    </a:cubicBezTo>
                    <a:cubicBezTo>
                      <a:pt x="114000" y="95294"/>
                      <a:pt x="111000" y="97941"/>
                      <a:pt x="106500" y="99705"/>
                    </a:cubicBezTo>
                    <a:cubicBezTo>
                      <a:pt x="102000" y="102352"/>
                      <a:pt x="97500" y="104117"/>
                      <a:pt x="91500" y="105000"/>
                    </a:cubicBezTo>
                    <a:cubicBezTo>
                      <a:pt x="85500" y="106764"/>
                      <a:pt x="79500" y="107647"/>
                      <a:pt x="72000" y="107647"/>
                    </a:cubicBezTo>
                    <a:cubicBezTo>
                      <a:pt x="72000" y="120000"/>
                      <a:pt x="72000" y="120000"/>
                      <a:pt x="72000" y="120000"/>
                    </a:cubicBezTo>
                    <a:cubicBezTo>
                      <a:pt x="52500" y="120000"/>
                      <a:pt x="52500" y="120000"/>
                      <a:pt x="52500" y="120000"/>
                    </a:cubicBezTo>
                    <a:cubicBezTo>
                      <a:pt x="52500" y="107647"/>
                      <a:pt x="52500" y="107647"/>
                      <a:pt x="52500" y="107647"/>
                    </a:cubicBezTo>
                    <a:cubicBezTo>
                      <a:pt x="45000" y="107647"/>
                      <a:pt x="39000" y="106764"/>
                      <a:pt x="33000" y="105000"/>
                    </a:cubicBezTo>
                    <a:cubicBezTo>
                      <a:pt x="27000" y="104117"/>
                      <a:pt x="21000" y="102352"/>
                      <a:pt x="16500" y="99705"/>
                    </a:cubicBezTo>
                    <a:cubicBezTo>
                      <a:pt x="12000" y="97058"/>
                      <a:pt x="7500" y="94411"/>
                      <a:pt x="4500" y="90882"/>
                    </a:cubicBezTo>
                    <a:cubicBezTo>
                      <a:pt x="1500" y="87352"/>
                      <a:pt x="0" y="82941"/>
                      <a:pt x="0" y="77647"/>
                    </a:cubicBezTo>
                    <a:cubicBezTo>
                      <a:pt x="36000" y="77647"/>
                      <a:pt x="36000" y="77647"/>
                      <a:pt x="36000" y="77647"/>
                    </a:cubicBezTo>
                    <a:cubicBezTo>
                      <a:pt x="36000" y="80294"/>
                      <a:pt x="36000" y="82941"/>
                      <a:pt x="37500" y="85588"/>
                    </a:cubicBezTo>
                    <a:cubicBezTo>
                      <a:pt x="39000" y="87352"/>
                      <a:pt x="40500" y="89117"/>
                      <a:pt x="43500" y="90000"/>
                    </a:cubicBezTo>
                    <a:cubicBezTo>
                      <a:pt x="46500" y="90882"/>
                      <a:pt x="49500" y="91764"/>
                      <a:pt x="52500" y="92647"/>
                    </a:cubicBezTo>
                    <a:cubicBezTo>
                      <a:pt x="55500" y="92647"/>
                      <a:pt x="58500" y="93529"/>
                      <a:pt x="61500" y="93529"/>
                    </a:cubicBezTo>
                    <a:cubicBezTo>
                      <a:pt x="66000" y="93529"/>
                      <a:pt x="69000" y="92647"/>
                      <a:pt x="72000" y="92647"/>
                    </a:cubicBezTo>
                    <a:cubicBezTo>
                      <a:pt x="75000" y="91764"/>
                      <a:pt x="76500" y="90882"/>
                      <a:pt x="79500" y="90000"/>
                    </a:cubicBezTo>
                    <a:cubicBezTo>
                      <a:pt x="81000" y="89117"/>
                      <a:pt x="82500" y="88235"/>
                      <a:pt x="84000" y="86470"/>
                    </a:cubicBezTo>
                    <a:cubicBezTo>
                      <a:pt x="84000" y="85588"/>
                      <a:pt x="85500" y="83823"/>
                      <a:pt x="85500" y="82058"/>
                    </a:cubicBezTo>
                    <a:close/>
                  </a:path>
                </a:pathLst>
              </a:custGeom>
              <a:solidFill>
                <a:srgbClr val="FFC266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8" name="Shape 8728"/>
              <p:cNvSpPr/>
              <p:nvPr/>
            </p:nvSpPr>
            <p:spPr>
              <a:xfrm>
                <a:off x="7964488" y="542925"/>
                <a:ext cx="233363" cy="393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5500" y="82058"/>
                    </a:moveTo>
                    <a:cubicBezTo>
                      <a:pt x="85500" y="80294"/>
                      <a:pt x="84000" y="79411"/>
                      <a:pt x="84000" y="77647"/>
                    </a:cubicBezTo>
                    <a:cubicBezTo>
                      <a:pt x="82500" y="76764"/>
                      <a:pt x="81000" y="75000"/>
                      <a:pt x="79500" y="74117"/>
                    </a:cubicBezTo>
                    <a:cubicBezTo>
                      <a:pt x="76500" y="73235"/>
                      <a:pt x="75000" y="71470"/>
                      <a:pt x="72000" y="70588"/>
                    </a:cubicBezTo>
                    <a:cubicBezTo>
                      <a:pt x="67500" y="69705"/>
                      <a:pt x="64500" y="68823"/>
                      <a:pt x="60000" y="67941"/>
                    </a:cubicBezTo>
                    <a:cubicBezTo>
                      <a:pt x="51000" y="67058"/>
                      <a:pt x="45000" y="65294"/>
                      <a:pt x="37500" y="63529"/>
                    </a:cubicBezTo>
                    <a:cubicBezTo>
                      <a:pt x="31500" y="61764"/>
                      <a:pt x="25500" y="60000"/>
                      <a:pt x="21000" y="57352"/>
                    </a:cubicBezTo>
                    <a:cubicBezTo>
                      <a:pt x="16500" y="55588"/>
                      <a:pt x="13500" y="52941"/>
                      <a:pt x="10500" y="49411"/>
                    </a:cubicBezTo>
                    <a:cubicBezTo>
                      <a:pt x="7500" y="46764"/>
                      <a:pt x="7500" y="43235"/>
                      <a:pt x="7500" y="38823"/>
                    </a:cubicBezTo>
                    <a:cubicBezTo>
                      <a:pt x="7500" y="35294"/>
                      <a:pt x="7500" y="31764"/>
                      <a:pt x="10500" y="29117"/>
                    </a:cubicBezTo>
                    <a:cubicBezTo>
                      <a:pt x="12000" y="26470"/>
                      <a:pt x="16500" y="23823"/>
                      <a:pt x="19500" y="21176"/>
                    </a:cubicBezTo>
                    <a:cubicBezTo>
                      <a:pt x="24000" y="19411"/>
                      <a:pt x="28500" y="17647"/>
                      <a:pt x="34500" y="15882"/>
                    </a:cubicBezTo>
                    <a:cubicBezTo>
                      <a:pt x="40500" y="15000"/>
                      <a:pt x="48000" y="14117"/>
                      <a:pt x="54000" y="13235"/>
                    </a:cubicBezTo>
                    <a:cubicBezTo>
                      <a:pt x="54000" y="0"/>
                      <a:pt x="54000" y="0"/>
                      <a:pt x="54000" y="0"/>
                    </a:cubicBezTo>
                    <a:cubicBezTo>
                      <a:pt x="73500" y="0"/>
                      <a:pt x="73500" y="0"/>
                      <a:pt x="73500" y="0"/>
                    </a:cubicBezTo>
                    <a:cubicBezTo>
                      <a:pt x="73500" y="13235"/>
                      <a:pt x="73500" y="13235"/>
                      <a:pt x="73500" y="13235"/>
                    </a:cubicBezTo>
                    <a:cubicBezTo>
                      <a:pt x="81000" y="14117"/>
                      <a:pt x="87000" y="15000"/>
                      <a:pt x="93000" y="16764"/>
                    </a:cubicBezTo>
                    <a:cubicBezTo>
                      <a:pt x="99000" y="18529"/>
                      <a:pt x="103500" y="20294"/>
                      <a:pt x="108000" y="22941"/>
                    </a:cubicBezTo>
                    <a:cubicBezTo>
                      <a:pt x="111000" y="25588"/>
                      <a:pt x="114000" y="28235"/>
                      <a:pt x="117000" y="31764"/>
                    </a:cubicBezTo>
                    <a:cubicBezTo>
                      <a:pt x="118500" y="35294"/>
                      <a:pt x="120000" y="38823"/>
                      <a:pt x="120000" y="43235"/>
                    </a:cubicBezTo>
                    <a:cubicBezTo>
                      <a:pt x="85500" y="43235"/>
                      <a:pt x="85500" y="43235"/>
                      <a:pt x="85500" y="43235"/>
                    </a:cubicBezTo>
                    <a:cubicBezTo>
                      <a:pt x="85500" y="37941"/>
                      <a:pt x="82500" y="34411"/>
                      <a:pt x="79500" y="31764"/>
                    </a:cubicBezTo>
                    <a:cubicBezTo>
                      <a:pt x="75000" y="29117"/>
                      <a:pt x="69000" y="28235"/>
                      <a:pt x="63000" y="28235"/>
                    </a:cubicBezTo>
                    <a:cubicBezTo>
                      <a:pt x="58500" y="28235"/>
                      <a:pt x="55500" y="28235"/>
                      <a:pt x="54000" y="29117"/>
                    </a:cubicBezTo>
                    <a:cubicBezTo>
                      <a:pt x="51000" y="29117"/>
                      <a:pt x="48000" y="30000"/>
                      <a:pt x="46500" y="30882"/>
                    </a:cubicBezTo>
                    <a:cubicBezTo>
                      <a:pt x="45000" y="31764"/>
                      <a:pt x="43500" y="33529"/>
                      <a:pt x="43500" y="34411"/>
                    </a:cubicBezTo>
                    <a:cubicBezTo>
                      <a:pt x="42000" y="36176"/>
                      <a:pt x="42000" y="37058"/>
                      <a:pt x="42000" y="38823"/>
                    </a:cubicBezTo>
                    <a:cubicBezTo>
                      <a:pt x="42000" y="40588"/>
                      <a:pt x="42000" y="41470"/>
                      <a:pt x="43500" y="43235"/>
                    </a:cubicBezTo>
                    <a:cubicBezTo>
                      <a:pt x="43500" y="44117"/>
                      <a:pt x="45000" y="45882"/>
                      <a:pt x="48000" y="46764"/>
                    </a:cubicBezTo>
                    <a:cubicBezTo>
                      <a:pt x="49500" y="47647"/>
                      <a:pt x="52500" y="48529"/>
                      <a:pt x="55500" y="49411"/>
                    </a:cubicBezTo>
                    <a:cubicBezTo>
                      <a:pt x="58500" y="50294"/>
                      <a:pt x="63000" y="52058"/>
                      <a:pt x="67500" y="52941"/>
                    </a:cubicBezTo>
                    <a:cubicBezTo>
                      <a:pt x="75000" y="54705"/>
                      <a:pt x="82500" y="55588"/>
                      <a:pt x="88500" y="57352"/>
                    </a:cubicBezTo>
                    <a:cubicBezTo>
                      <a:pt x="94500" y="59117"/>
                      <a:pt x="100500" y="61764"/>
                      <a:pt x="105000" y="63529"/>
                    </a:cubicBezTo>
                    <a:cubicBezTo>
                      <a:pt x="109500" y="66176"/>
                      <a:pt x="114000" y="68823"/>
                      <a:pt x="115500" y="71470"/>
                    </a:cubicBezTo>
                    <a:cubicBezTo>
                      <a:pt x="118500" y="75000"/>
                      <a:pt x="120000" y="78529"/>
                      <a:pt x="120000" y="82058"/>
                    </a:cubicBezTo>
                    <a:cubicBezTo>
                      <a:pt x="120000" y="85588"/>
                      <a:pt x="118500" y="89117"/>
                      <a:pt x="117000" y="92647"/>
                    </a:cubicBezTo>
                    <a:cubicBezTo>
                      <a:pt x="114000" y="95294"/>
                      <a:pt x="111000" y="97941"/>
                      <a:pt x="106500" y="99705"/>
                    </a:cubicBezTo>
                    <a:cubicBezTo>
                      <a:pt x="102000" y="102352"/>
                      <a:pt x="97500" y="104117"/>
                      <a:pt x="91500" y="105000"/>
                    </a:cubicBezTo>
                    <a:cubicBezTo>
                      <a:pt x="85500" y="106764"/>
                      <a:pt x="79500" y="107647"/>
                      <a:pt x="72000" y="107647"/>
                    </a:cubicBezTo>
                    <a:cubicBezTo>
                      <a:pt x="72000" y="120000"/>
                      <a:pt x="72000" y="120000"/>
                      <a:pt x="72000" y="120000"/>
                    </a:cubicBezTo>
                    <a:cubicBezTo>
                      <a:pt x="52500" y="120000"/>
                      <a:pt x="52500" y="120000"/>
                      <a:pt x="52500" y="120000"/>
                    </a:cubicBezTo>
                    <a:cubicBezTo>
                      <a:pt x="52500" y="107647"/>
                      <a:pt x="52500" y="107647"/>
                      <a:pt x="52500" y="107647"/>
                    </a:cubicBezTo>
                    <a:cubicBezTo>
                      <a:pt x="45000" y="107647"/>
                      <a:pt x="39000" y="106764"/>
                      <a:pt x="33000" y="105000"/>
                    </a:cubicBezTo>
                    <a:cubicBezTo>
                      <a:pt x="27000" y="104117"/>
                      <a:pt x="21000" y="102352"/>
                      <a:pt x="16500" y="99705"/>
                    </a:cubicBezTo>
                    <a:cubicBezTo>
                      <a:pt x="12000" y="97058"/>
                      <a:pt x="7500" y="94411"/>
                      <a:pt x="4500" y="90882"/>
                    </a:cubicBezTo>
                    <a:cubicBezTo>
                      <a:pt x="1500" y="87352"/>
                      <a:pt x="0" y="82941"/>
                      <a:pt x="0" y="77647"/>
                    </a:cubicBezTo>
                    <a:cubicBezTo>
                      <a:pt x="34500" y="77647"/>
                      <a:pt x="34500" y="77647"/>
                      <a:pt x="34500" y="77647"/>
                    </a:cubicBezTo>
                    <a:cubicBezTo>
                      <a:pt x="34500" y="80294"/>
                      <a:pt x="36000" y="82941"/>
                      <a:pt x="37500" y="85588"/>
                    </a:cubicBezTo>
                    <a:cubicBezTo>
                      <a:pt x="39000" y="87352"/>
                      <a:pt x="40500" y="89117"/>
                      <a:pt x="43500" y="90000"/>
                    </a:cubicBezTo>
                    <a:cubicBezTo>
                      <a:pt x="46500" y="90882"/>
                      <a:pt x="49500" y="91764"/>
                      <a:pt x="52500" y="92647"/>
                    </a:cubicBezTo>
                    <a:cubicBezTo>
                      <a:pt x="55500" y="92647"/>
                      <a:pt x="58500" y="93529"/>
                      <a:pt x="61500" y="93529"/>
                    </a:cubicBezTo>
                    <a:cubicBezTo>
                      <a:pt x="66000" y="93529"/>
                      <a:pt x="69000" y="92647"/>
                      <a:pt x="72000" y="92647"/>
                    </a:cubicBezTo>
                    <a:cubicBezTo>
                      <a:pt x="75000" y="91764"/>
                      <a:pt x="76500" y="90882"/>
                      <a:pt x="79500" y="90000"/>
                    </a:cubicBezTo>
                    <a:cubicBezTo>
                      <a:pt x="81000" y="89117"/>
                      <a:pt x="82500" y="88235"/>
                      <a:pt x="84000" y="86470"/>
                    </a:cubicBezTo>
                    <a:cubicBezTo>
                      <a:pt x="84000" y="85588"/>
                      <a:pt x="85500" y="83823"/>
                      <a:pt x="85500" y="82058"/>
                    </a:cubicBezTo>
                    <a:close/>
                  </a:path>
                </a:pathLst>
              </a:custGeom>
              <a:solidFill>
                <a:srgbClr val="FFC266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9" name="Shape 8729"/>
              <p:cNvSpPr/>
              <p:nvPr/>
            </p:nvSpPr>
            <p:spPr>
              <a:xfrm>
                <a:off x="5972175" y="949325"/>
                <a:ext cx="468313" cy="800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4968" y="82173"/>
                    </a:moveTo>
                    <a:cubicBezTo>
                      <a:pt x="84968" y="80434"/>
                      <a:pt x="84968" y="78695"/>
                      <a:pt x="83478" y="77391"/>
                    </a:cubicBezTo>
                    <a:cubicBezTo>
                      <a:pt x="82732" y="76086"/>
                      <a:pt x="81242" y="74782"/>
                      <a:pt x="79751" y="73913"/>
                    </a:cubicBezTo>
                    <a:cubicBezTo>
                      <a:pt x="77515" y="72608"/>
                      <a:pt x="74534" y="71739"/>
                      <a:pt x="71552" y="70869"/>
                    </a:cubicBezTo>
                    <a:cubicBezTo>
                      <a:pt x="68571" y="70000"/>
                      <a:pt x="64844" y="69130"/>
                      <a:pt x="59627" y="68260"/>
                    </a:cubicBezTo>
                    <a:cubicBezTo>
                      <a:pt x="52173" y="66521"/>
                      <a:pt x="44720" y="64782"/>
                      <a:pt x="38012" y="63043"/>
                    </a:cubicBezTo>
                    <a:cubicBezTo>
                      <a:pt x="32049" y="61739"/>
                      <a:pt x="26086" y="59565"/>
                      <a:pt x="21614" y="57391"/>
                    </a:cubicBezTo>
                    <a:cubicBezTo>
                      <a:pt x="17142" y="55217"/>
                      <a:pt x="13416" y="52608"/>
                      <a:pt x="10434" y="49565"/>
                    </a:cubicBezTo>
                    <a:cubicBezTo>
                      <a:pt x="8198" y="46521"/>
                      <a:pt x="6708" y="43043"/>
                      <a:pt x="6708" y="38695"/>
                    </a:cubicBezTo>
                    <a:cubicBezTo>
                      <a:pt x="6708" y="35217"/>
                      <a:pt x="8198" y="32173"/>
                      <a:pt x="10434" y="29130"/>
                    </a:cubicBezTo>
                    <a:cubicBezTo>
                      <a:pt x="12670" y="26086"/>
                      <a:pt x="15652" y="23478"/>
                      <a:pt x="20124" y="21304"/>
                    </a:cubicBezTo>
                    <a:cubicBezTo>
                      <a:pt x="24596" y="19130"/>
                      <a:pt x="29068" y="17391"/>
                      <a:pt x="35031" y="16086"/>
                    </a:cubicBezTo>
                    <a:cubicBezTo>
                      <a:pt x="40993" y="14782"/>
                      <a:pt x="47701" y="13913"/>
                      <a:pt x="55155" y="13478"/>
                    </a:cubicBezTo>
                    <a:cubicBezTo>
                      <a:pt x="55155" y="0"/>
                      <a:pt x="55155" y="0"/>
                      <a:pt x="55155" y="0"/>
                    </a:cubicBezTo>
                    <a:cubicBezTo>
                      <a:pt x="74534" y="0"/>
                      <a:pt x="74534" y="0"/>
                      <a:pt x="74534" y="0"/>
                    </a:cubicBezTo>
                    <a:cubicBezTo>
                      <a:pt x="74534" y="13478"/>
                      <a:pt x="74534" y="13478"/>
                      <a:pt x="74534" y="13478"/>
                    </a:cubicBezTo>
                    <a:cubicBezTo>
                      <a:pt x="81242" y="13913"/>
                      <a:pt x="87950" y="15217"/>
                      <a:pt x="93167" y="16521"/>
                    </a:cubicBezTo>
                    <a:cubicBezTo>
                      <a:pt x="99130" y="18260"/>
                      <a:pt x="103602" y="20434"/>
                      <a:pt x="108074" y="22608"/>
                    </a:cubicBezTo>
                    <a:cubicBezTo>
                      <a:pt x="111801" y="25217"/>
                      <a:pt x="114782" y="28260"/>
                      <a:pt x="117018" y="31739"/>
                    </a:cubicBezTo>
                    <a:cubicBezTo>
                      <a:pt x="119254" y="34782"/>
                      <a:pt x="120000" y="38695"/>
                      <a:pt x="120000" y="43043"/>
                    </a:cubicBezTo>
                    <a:cubicBezTo>
                      <a:pt x="84968" y="43043"/>
                      <a:pt x="84968" y="43043"/>
                      <a:pt x="84968" y="43043"/>
                    </a:cubicBezTo>
                    <a:cubicBezTo>
                      <a:pt x="84968" y="37826"/>
                      <a:pt x="83478" y="33913"/>
                      <a:pt x="79006" y="31739"/>
                    </a:cubicBezTo>
                    <a:cubicBezTo>
                      <a:pt x="75279" y="29130"/>
                      <a:pt x="70062" y="27826"/>
                      <a:pt x="63354" y="27826"/>
                    </a:cubicBezTo>
                    <a:cubicBezTo>
                      <a:pt x="59627" y="27826"/>
                      <a:pt x="55900" y="28260"/>
                      <a:pt x="53664" y="28695"/>
                    </a:cubicBezTo>
                    <a:cubicBezTo>
                      <a:pt x="50683" y="29130"/>
                      <a:pt x="48447" y="30000"/>
                      <a:pt x="46956" y="30869"/>
                    </a:cubicBezTo>
                    <a:cubicBezTo>
                      <a:pt x="45465" y="32173"/>
                      <a:pt x="43975" y="33043"/>
                      <a:pt x="43229" y="34347"/>
                    </a:cubicBezTo>
                    <a:cubicBezTo>
                      <a:pt x="42484" y="36086"/>
                      <a:pt x="41739" y="37391"/>
                      <a:pt x="41739" y="38695"/>
                    </a:cubicBezTo>
                    <a:cubicBezTo>
                      <a:pt x="41739" y="40434"/>
                      <a:pt x="42484" y="41739"/>
                      <a:pt x="43229" y="43043"/>
                    </a:cubicBezTo>
                    <a:cubicBezTo>
                      <a:pt x="43975" y="44347"/>
                      <a:pt x="45465" y="45652"/>
                      <a:pt x="47701" y="46521"/>
                    </a:cubicBezTo>
                    <a:cubicBezTo>
                      <a:pt x="49192" y="47826"/>
                      <a:pt x="52173" y="48695"/>
                      <a:pt x="55155" y="49565"/>
                    </a:cubicBezTo>
                    <a:cubicBezTo>
                      <a:pt x="58881" y="50434"/>
                      <a:pt x="62608" y="51739"/>
                      <a:pt x="67826" y="52608"/>
                    </a:cubicBezTo>
                    <a:cubicBezTo>
                      <a:pt x="75279" y="54347"/>
                      <a:pt x="82732" y="56086"/>
                      <a:pt x="89440" y="57826"/>
                    </a:cubicBezTo>
                    <a:cubicBezTo>
                      <a:pt x="95403" y="59565"/>
                      <a:pt x="101366" y="61304"/>
                      <a:pt x="105838" y="63478"/>
                    </a:cubicBezTo>
                    <a:cubicBezTo>
                      <a:pt x="110310" y="65652"/>
                      <a:pt x="114037" y="68260"/>
                      <a:pt x="116273" y="71304"/>
                    </a:cubicBezTo>
                    <a:cubicBezTo>
                      <a:pt x="119254" y="74347"/>
                      <a:pt x="120000" y="77826"/>
                      <a:pt x="120000" y="82173"/>
                    </a:cubicBezTo>
                    <a:cubicBezTo>
                      <a:pt x="120000" y="85652"/>
                      <a:pt x="119254" y="89130"/>
                      <a:pt x="117018" y="92173"/>
                    </a:cubicBezTo>
                    <a:cubicBezTo>
                      <a:pt x="114782" y="94782"/>
                      <a:pt x="111055" y="97391"/>
                      <a:pt x="107329" y="99565"/>
                    </a:cubicBezTo>
                    <a:cubicBezTo>
                      <a:pt x="102857" y="101739"/>
                      <a:pt x="97639" y="103478"/>
                      <a:pt x="91677" y="104782"/>
                    </a:cubicBezTo>
                    <a:cubicBezTo>
                      <a:pt x="85714" y="106086"/>
                      <a:pt x="79006" y="106956"/>
                      <a:pt x="71552" y="107391"/>
                    </a:cubicBezTo>
                    <a:cubicBezTo>
                      <a:pt x="71552" y="120000"/>
                      <a:pt x="71552" y="120000"/>
                      <a:pt x="71552" y="120000"/>
                    </a:cubicBezTo>
                    <a:cubicBezTo>
                      <a:pt x="52919" y="120000"/>
                      <a:pt x="52919" y="120000"/>
                      <a:pt x="52919" y="120000"/>
                    </a:cubicBezTo>
                    <a:cubicBezTo>
                      <a:pt x="52919" y="107391"/>
                      <a:pt x="52919" y="107391"/>
                      <a:pt x="52919" y="107391"/>
                    </a:cubicBezTo>
                    <a:cubicBezTo>
                      <a:pt x="45465" y="106956"/>
                      <a:pt x="39503" y="106086"/>
                      <a:pt x="32795" y="104782"/>
                    </a:cubicBezTo>
                    <a:cubicBezTo>
                      <a:pt x="26832" y="103913"/>
                      <a:pt x="20869" y="101739"/>
                      <a:pt x="16397" y="99565"/>
                    </a:cubicBezTo>
                    <a:cubicBezTo>
                      <a:pt x="11180" y="96956"/>
                      <a:pt x="7453" y="94347"/>
                      <a:pt x="4472" y="90434"/>
                    </a:cubicBezTo>
                    <a:cubicBezTo>
                      <a:pt x="1490" y="86956"/>
                      <a:pt x="0" y="82608"/>
                      <a:pt x="0" y="77391"/>
                    </a:cubicBezTo>
                    <a:cubicBezTo>
                      <a:pt x="35776" y="77391"/>
                      <a:pt x="35776" y="77391"/>
                      <a:pt x="35776" y="77391"/>
                    </a:cubicBezTo>
                    <a:cubicBezTo>
                      <a:pt x="35776" y="80434"/>
                      <a:pt x="36521" y="83043"/>
                      <a:pt x="38012" y="84782"/>
                    </a:cubicBezTo>
                    <a:cubicBezTo>
                      <a:pt x="39503" y="86956"/>
                      <a:pt x="40993" y="88695"/>
                      <a:pt x="43975" y="90000"/>
                    </a:cubicBezTo>
                    <a:cubicBezTo>
                      <a:pt x="46211" y="90869"/>
                      <a:pt x="49192" y="91739"/>
                      <a:pt x="52173" y="92173"/>
                    </a:cubicBezTo>
                    <a:cubicBezTo>
                      <a:pt x="55155" y="92608"/>
                      <a:pt x="58881" y="93043"/>
                      <a:pt x="61863" y="93043"/>
                    </a:cubicBezTo>
                    <a:cubicBezTo>
                      <a:pt x="65590" y="93043"/>
                      <a:pt x="69316" y="92608"/>
                      <a:pt x="72298" y="92173"/>
                    </a:cubicBezTo>
                    <a:cubicBezTo>
                      <a:pt x="75279" y="91739"/>
                      <a:pt x="77515" y="90869"/>
                      <a:pt x="79006" y="90000"/>
                    </a:cubicBezTo>
                    <a:cubicBezTo>
                      <a:pt x="81242" y="89130"/>
                      <a:pt x="82732" y="87826"/>
                      <a:pt x="83478" y="86521"/>
                    </a:cubicBezTo>
                    <a:cubicBezTo>
                      <a:pt x="84968" y="85217"/>
                      <a:pt x="84968" y="83913"/>
                      <a:pt x="84968" y="82173"/>
                    </a:cubicBezTo>
                    <a:close/>
                  </a:path>
                </a:pathLst>
              </a:custGeom>
              <a:solidFill>
                <a:srgbClr val="FFC266"/>
              </a:solidFill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36" name="Shape 8736"/>
          <p:cNvSpPr txBox="1"/>
          <p:nvPr/>
        </p:nvSpPr>
        <p:spPr>
          <a:xfrm>
            <a:off x="6389793" y="886917"/>
            <a:ext cx="4140611" cy="50634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2400" dirty="0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Avant que </a:t>
            </a:r>
            <a:r>
              <a:rPr lang="en-US" sz="2400" dirty="0" err="1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l’argent</a:t>
            </a:r>
            <a:r>
              <a:rPr lang="en-US" sz="2400" dirty="0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 ne </a:t>
            </a:r>
            <a:r>
              <a:rPr lang="en-US" sz="2400" dirty="0" err="1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tombe</a:t>
            </a:r>
            <a:r>
              <a:rPr lang="en-US" sz="2400" dirty="0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 du </a:t>
            </a:r>
            <a:r>
              <a:rPr lang="en-US" sz="2400" dirty="0" err="1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ciel</a:t>
            </a:r>
            <a:r>
              <a:rPr lang="en-US" sz="2400" dirty="0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, </a:t>
            </a:r>
            <a:r>
              <a:rPr lang="en-US" sz="2400" dirty="0" err="1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Quelles</a:t>
            </a:r>
            <a:r>
              <a:rPr lang="en-US" sz="2400" dirty="0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sont</a:t>
            </a:r>
            <a:r>
              <a:rPr lang="en-US" sz="2400" dirty="0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 les </a:t>
            </a:r>
            <a:r>
              <a:rPr lang="en-US" sz="2400" dirty="0" err="1" smtClean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difficultés</a:t>
            </a:r>
            <a:r>
              <a:rPr lang="en-US" sz="2400" dirty="0">
                <a:solidFill>
                  <a:schemeClr val="accent2"/>
                </a:solidFill>
                <a:latin typeface="Montserrat" panose="00000500000000000000" pitchFamily="50" charset="0"/>
                <a:ea typeface="Lato Black"/>
                <a:cs typeface="Lato Black"/>
                <a:sym typeface="Lato Black"/>
              </a:rPr>
              <a:t>.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Lato Black"/>
              <a:cs typeface="Lato Black"/>
              <a:sym typeface="Lato Black"/>
            </a:endParaRPr>
          </a:p>
        </p:txBody>
      </p:sp>
      <p:sp>
        <p:nvSpPr>
          <p:cNvPr id="8741" name="Shape 8741"/>
          <p:cNvSpPr/>
          <p:nvPr/>
        </p:nvSpPr>
        <p:spPr>
          <a:xfrm>
            <a:off x="6336970" y="2345934"/>
            <a:ext cx="4851387" cy="777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Coder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directement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sur la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blockchain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prend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du temps (le temps de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minage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)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il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est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intéressant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de coder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en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local.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Sauf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qu’il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y a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souvent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une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diffiiculté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/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problème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lorsqu’on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passe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du local au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réseau</a:t>
            </a:r>
            <a:endParaRPr lang="en-US" sz="1200" i="1" dirty="0">
              <a:solidFill>
                <a:schemeClr val="bg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8743" name="Shape 8743"/>
          <p:cNvSpPr/>
          <p:nvPr/>
        </p:nvSpPr>
        <p:spPr>
          <a:xfrm>
            <a:off x="6389793" y="3344911"/>
            <a:ext cx="4851387" cy="777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Le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compilateur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de solidity change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très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vte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. Et la documentation ne suit pas.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Rester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sur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une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ancienne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version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n’est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pas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si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mal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en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finde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compte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. Si on arrive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bien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à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gérer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les problems de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sécurités</a:t>
            </a:r>
            <a:r>
              <a:rPr lang="en-US" sz="1200" i="1" dirty="0">
                <a:solidFill>
                  <a:schemeClr val="bg1"/>
                </a:solidFill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8745" name="Shape 8745"/>
          <p:cNvSpPr/>
          <p:nvPr/>
        </p:nvSpPr>
        <p:spPr>
          <a:xfrm>
            <a:off x="6389791" y="4994917"/>
            <a:ext cx="4851387" cy="744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Créer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une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application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blockchain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doit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impérativement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être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suivie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d’une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politique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économique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.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Sauf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dans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les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cas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où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il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n’y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aura pas de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monnaie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en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jeu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mais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juste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de la data.</a:t>
            </a:r>
            <a:endParaRPr lang="en-US" sz="1200" i="1" dirty="0">
              <a:solidFill>
                <a:schemeClr val="bg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27" name="Shape 8745"/>
          <p:cNvSpPr/>
          <p:nvPr/>
        </p:nvSpPr>
        <p:spPr>
          <a:xfrm>
            <a:off x="6336970" y="4244164"/>
            <a:ext cx="4851387" cy="744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Il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faut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penser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à la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scalabilité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et au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coût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de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l’application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car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cela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peut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rapidement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être</a:t>
            </a:r>
            <a:r>
              <a:rPr lang="en-US" sz="1200" i="1" dirty="0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ea typeface="Lato"/>
                <a:cs typeface="Lato"/>
                <a:sym typeface="Lato"/>
              </a:rPr>
              <a:t>problématique</a:t>
            </a:r>
            <a:endParaRPr lang="en-US" sz="1200" i="1" dirty="0">
              <a:solidFill>
                <a:schemeClr val="bg1"/>
              </a:solidFill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819825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6" grpId="0"/>
      <p:bldP spid="8741" grpId="0"/>
      <p:bldP spid="8743" grpId="0"/>
      <p:bldP spid="8745" grpId="0"/>
      <p:bldP spid="1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951D603-A477-40E4-92EF-E5F8E39DF7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990" r="3990"/>
          <a:stretch>
            <a:fillRect/>
          </a:stretch>
        </p:blipFill>
        <p:spPr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192F540-F33F-43E6-B66E-A79D6AEDC722}"/>
              </a:ext>
            </a:extLst>
          </p:cNvPr>
          <p:cNvSpPr/>
          <p:nvPr/>
        </p:nvSpPr>
        <p:spPr>
          <a:xfrm>
            <a:off x="0" y="4296230"/>
            <a:ext cx="12192000" cy="25617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28156-530B-43BC-91A5-20DEFF76D20B}"/>
              </a:ext>
            </a:extLst>
          </p:cNvPr>
          <p:cNvSpPr txBox="1"/>
          <p:nvPr/>
        </p:nvSpPr>
        <p:spPr>
          <a:xfrm>
            <a:off x="6453243" y="4817664"/>
            <a:ext cx="345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Twitter.com/</a:t>
            </a:r>
            <a:r>
              <a:rPr lang="en-US" sz="1600" b="1" dirty="0" err="1" smtClean="0">
                <a:solidFill>
                  <a:schemeClr val="bg1"/>
                </a:solidFill>
              </a:rPr>
              <a:t>thonymg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Github.com/</a:t>
            </a:r>
            <a:r>
              <a:rPr lang="en-US" sz="1600" b="1" dirty="0" err="1" smtClean="0">
                <a:solidFill>
                  <a:schemeClr val="bg1"/>
                </a:solidFill>
              </a:rPr>
              <a:t>thonymg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E01749-D3DE-4431-828D-570F067B4CE7}"/>
              </a:ext>
            </a:extLst>
          </p:cNvPr>
          <p:cNvGrpSpPr/>
          <p:nvPr/>
        </p:nvGrpSpPr>
        <p:grpSpPr>
          <a:xfrm>
            <a:off x="6116320" y="5820200"/>
            <a:ext cx="2408844" cy="523220"/>
            <a:chOff x="8335983" y="5689358"/>
            <a:chExt cx="2029774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ED775F-478C-4261-994C-A97567127FA0}"/>
                </a:ext>
              </a:extLst>
            </p:cNvPr>
            <p:cNvSpPr txBox="1"/>
            <p:nvPr/>
          </p:nvSpPr>
          <p:spPr>
            <a:xfrm>
              <a:off x="8637080" y="5689358"/>
              <a:ext cx="1728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</a:rPr>
                <a:t>copycates</a:t>
              </a:r>
              <a:r>
                <a:rPr lang="id-ID" sz="1400" dirty="0" smtClean="0">
                  <a:solidFill>
                    <a:schemeClr val="bg1"/>
                  </a:solidFill>
                </a:rPr>
                <a:t>@</a:t>
              </a:r>
              <a:r>
                <a:rPr lang="fr-FR" sz="1400" dirty="0" smtClean="0">
                  <a:solidFill>
                    <a:schemeClr val="bg1"/>
                  </a:solidFill>
                </a:rPr>
                <a:t>g</a:t>
              </a:r>
              <a:r>
                <a:rPr lang="en-US" sz="1400" dirty="0" smtClean="0">
                  <a:solidFill>
                    <a:schemeClr val="bg1"/>
                  </a:solidFill>
                </a:rPr>
                <a:t>mail</a:t>
              </a:r>
              <a:r>
                <a:rPr lang="id-ID" sz="1400" dirty="0">
                  <a:solidFill>
                    <a:schemeClr val="bg1"/>
                  </a:solidFill>
                </a:rPr>
                <a:t>.com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79F97F-3C16-476B-B720-8436729FFE89}"/>
                </a:ext>
              </a:extLst>
            </p:cNvPr>
            <p:cNvGrpSpPr/>
            <p:nvPr/>
          </p:nvGrpSpPr>
          <p:grpSpPr>
            <a:xfrm>
              <a:off x="8335983" y="5733107"/>
              <a:ext cx="283903" cy="283903"/>
              <a:chOff x="4752975" y="3660776"/>
              <a:chExt cx="365125" cy="365125"/>
            </a:xfrm>
            <a:solidFill>
              <a:schemeClr val="bg1"/>
            </a:solidFill>
          </p:grpSpPr>
          <p:sp>
            <p:nvSpPr>
              <p:cNvPr id="17" name="Freeform 51">
                <a:extLst>
                  <a:ext uri="{FF2B5EF4-FFF2-40B4-BE49-F238E27FC236}">
                    <a16:creationId xmlns:a16="http://schemas.microsoft.com/office/drawing/2014/main" id="{D7D5A09B-934E-4023-815C-5D6E8D9D5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3463" y="3775076"/>
                <a:ext cx="274637" cy="250825"/>
              </a:xfrm>
              <a:custGeom>
                <a:avLst/>
                <a:gdLst>
                  <a:gd name="T0" fmla="*/ 40 w 48"/>
                  <a:gd name="T1" fmla="*/ 0 h 44"/>
                  <a:gd name="T2" fmla="*/ 36 w 48"/>
                  <a:gd name="T3" fmla="*/ 0 h 44"/>
                  <a:gd name="T4" fmla="*/ 36 w 48"/>
                  <a:gd name="T5" fmla="*/ 4 h 44"/>
                  <a:gd name="T6" fmla="*/ 24 w 48"/>
                  <a:gd name="T7" fmla="*/ 16 h 44"/>
                  <a:gd name="T8" fmla="*/ 6 w 48"/>
                  <a:gd name="T9" fmla="*/ 16 h 44"/>
                  <a:gd name="T10" fmla="*/ 0 w 48"/>
                  <a:gd name="T11" fmla="*/ 22 h 44"/>
                  <a:gd name="T12" fmla="*/ 0 w 48"/>
                  <a:gd name="T13" fmla="*/ 24 h 44"/>
                  <a:gd name="T14" fmla="*/ 8 w 48"/>
                  <a:gd name="T15" fmla="*/ 32 h 44"/>
                  <a:gd name="T16" fmla="*/ 28 w 48"/>
                  <a:gd name="T17" fmla="*/ 32 h 44"/>
                  <a:gd name="T18" fmla="*/ 40 w 48"/>
                  <a:gd name="T19" fmla="*/ 44 h 44"/>
                  <a:gd name="T20" fmla="*/ 40 w 48"/>
                  <a:gd name="T21" fmla="*/ 32 h 44"/>
                  <a:gd name="T22" fmla="*/ 48 w 48"/>
                  <a:gd name="T23" fmla="*/ 24 h 44"/>
                  <a:gd name="T24" fmla="*/ 48 w 48"/>
                  <a:gd name="T25" fmla="*/ 8 h 44"/>
                  <a:gd name="T26" fmla="*/ 40 w 48"/>
                  <a:gd name="T2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4">
                    <a:moveTo>
                      <a:pt x="4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10"/>
                      <a:pt x="30" y="16"/>
                      <a:pt x="24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4" y="32"/>
                      <a:pt x="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4" y="32"/>
                      <a:pt x="48" y="28"/>
                      <a:pt x="48" y="2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52">
                <a:extLst>
                  <a:ext uri="{FF2B5EF4-FFF2-40B4-BE49-F238E27FC236}">
                    <a16:creationId xmlns:a16="http://schemas.microsoft.com/office/drawing/2014/main" id="{8EE3B3A8-B919-4596-8613-C8DF31969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3660776"/>
                <a:ext cx="273050" cy="250825"/>
              </a:xfrm>
              <a:custGeom>
                <a:avLst/>
                <a:gdLst>
                  <a:gd name="T0" fmla="*/ 20 w 48"/>
                  <a:gd name="T1" fmla="*/ 32 h 44"/>
                  <a:gd name="T2" fmla="*/ 40 w 48"/>
                  <a:gd name="T3" fmla="*/ 32 h 44"/>
                  <a:gd name="T4" fmla="*/ 48 w 48"/>
                  <a:gd name="T5" fmla="*/ 24 h 44"/>
                  <a:gd name="T6" fmla="*/ 48 w 48"/>
                  <a:gd name="T7" fmla="*/ 8 h 44"/>
                  <a:gd name="T8" fmla="*/ 40 w 48"/>
                  <a:gd name="T9" fmla="*/ 0 h 44"/>
                  <a:gd name="T10" fmla="*/ 8 w 48"/>
                  <a:gd name="T11" fmla="*/ 0 h 44"/>
                  <a:gd name="T12" fmla="*/ 0 w 48"/>
                  <a:gd name="T13" fmla="*/ 8 h 44"/>
                  <a:gd name="T14" fmla="*/ 0 w 48"/>
                  <a:gd name="T15" fmla="*/ 24 h 44"/>
                  <a:gd name="T16" fmla="*/ 8 w 48"/>
                  <a:gd name="T17" fmla="*/ 32 h 44"/>
                  <a:gd name="T18" fmla="*/ 8 w 48"/>
                  <a:gd name="T19" fmla="*/ 44 h 44"/>
                  <a:gd name="T20" fmla="*/ 20 w 48"/>
                  <a:gd name="T21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4">
                    <a:moveTo>
                      <a:pt x="20" y="32"/>
                    </a:moveTo>
                    <a:cubicBezTo>
                      <a:pt x="40" y="32"/>
                      <a:pt x="40" y="32"/>
                      <a:pt x="40" y="32"/>
                    </a:cubicBezTo>
                    <a:cubicBezTo>
                      <a:pt x="44" y="32"/>
                      <a:pt x="48" y="28"/>
                      <a:pt x="48" y="2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4" y="32"/>
                      <a:pt x="8" y="32"/>
                    </a:cubicBezTo>
                    <a:cubicBezTo>
                      <a:pt x="8" y="44"/>
                      <a:pt x="8" y="44"/>
                      <a:pt x="8" y="44"/>
                    </a:cubicBezTo>
                    <a:lnTo>
                      <a:pt x="2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9720C7-DC75-46EF-8236-3F63986CDD43}"/>
              </a:ext>
            </a:extLst>
          </p:cNvPr>
          <p:cNvGrpSpPr/>
          <p:nvPr/>
        </p:nvGrpSpPr>
        <p:grpSpPr>
          <a:xfrm>
            <a:off x="8713243" y="5840075"/>
            <a:ext cx="2209115" cy="307777"/>
            <a:chOff x="8333567" y="6088567"/>
            <a:chExt cx="2209115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9458A2-FD27-45C9-8DEA-975C11059070}"/>
                </a:ext>
              </a:extLst>
            </p:cNvPr>
            <p:cNvSpPr txBox="1"/>
            <p:nvPr/>
          </p:nvSpPr>
          <p:spPr>
            <a:xfrm>
              <a:off x="8637080" y="6088567"/>
              <a:ext cx="1905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>
                  <a:solidFill>
                    <a:schemeClr val="bg1"/>
                  </a:solidFill>
                </a:rPr>
                <a:t>+</a:t>
              </a:r>
              <a:r>
                <a:rPr lang="fr-FR" sz="1400" dirty="0" smtClean="0">
                  <a:solidFill>
                    <a:schemeClr val="bg1"/>
                  </a:solidFill>
                </a:rPr>
                <a:t>261 34 06 600 27</a:t>
              </a:r>
              <a:endParaRPr lang="id-ID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F99061-178B-40B0-A1E2-817384191028}"/>
                </a:ext>
              </a:extLst>
            </p:cNvPr>
            <p:cNvGrpSpPr/>
            <p:nvPr/>
          </p:nvGrpSpPr>
          <p:grpSpPr>
            <a:xfrm>
              <a:off x="8333567" y="6088567"/>
              <a:ext cx="198350" cy="288737"/>
              <a:chOff x="2678113" y="3660776"/>
              <a:chExt cx="250825" cy="365125"/>
            </a:xfrm>
            <a:solidFill>
              <a:schemeClr val="bg1"/>
            </a:solidFill>
          </p:grpSpPr>
          <p:sp>
            <p:nvSpPr>
              <p:cNvPr id="22" name="Rectangle 36">
                <a:extLst>
                  <a:ext uri="{FF2B5EF4-FFF2-40B4-BE49-F238E27FC236}">
                    <a16:creationId xmlns:a16="http://schemas.microsoft.com/office/drawing/2014/main" id="{0839B9FB-B8A6-404A-BB7C-01C7388CD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563" y="3751263"/>
                <a:ext cx="160337" cy="138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Rectangle 37">
                <a:extLst>
                  <a:ext uri="{FF2B5EF4-FFF2-40B4-BE49-F238E27FC236}">
                    <a16:creationId xmlns:a16="http://schemas.microsoft.com/office/drawing/2014/main" id="{355D89BB-BF8F-47D8-9B7F-CAA57F460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600" y="3706813"/>
                <a:ext cx="68262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0366F279-5231-468E-8EC9-29D47ACB2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8113" y="3660776"/>
                <a:ext cx="250825" cy="365125"/>
              </a:xfrm>
              <a:custGeom>
                <a:avLst/>
                <a:gdLst>
                  <a:gd name="T0" fmla="*/ 36 w 44"/>
                  <a:gd name="T1" fmla="*/ 0 h 64"/>
                  <a:gd name="T2" fmla="*/ 8 w 44"/>
                  <a:gd name="T3" fmla="*/ 0 h 64"/>
                  <a:gd name="T4" fmla="*/ 0 w 44"/>
                  <a:gd name="T5" fmla="*/ 8 h 64"/>
                  <a:gd name="T6" fmla="*/ 0 w 44"/>
                  <a:gd name="T7" fmla="*/ 56 h 64"/>
                  <a:gd name="T8" fmla="*/ 8 w 44"/>
                  <a:gd name="T9" fmla="*/ 64 h 64"/>
                  <a:gd name="T10" fmla="*/ 36 w 44"/>
                  <a:gd name="T11" fmla="*/ 64 h 64"/>
                  <a:gd name="T12" fmla="*/ 44 w 44"/>
                  <a:gd name="T13" fmla="*/ 56 h 64"/>
                  <a:gd name="T14" fmla="*/ 44 w 44"/>
                  <a:gd name="T15" fmla="*/ 8 h 64"/>
                  <a:gd name="T16" fmla="*/ 36 w 44"/>
                  <a:gd name="T17" fmla="*/ 0 h 64"/>
                  <a:gd name="T18" fmla="*/ 40 w 44"/>
                  <a:gd name="T19" fmla="*/ 56 h 64"/>
                  <a:gd name="T20" fmla="*/ 36 w 44"/>
                  <a:gd name="T21" fmla="*/ 60 h 64"/>
                  <a:gd name="T22" fmla="*/ 8 w 44"/>
                  <a:gd name="T23" fmla="*/ 60 h 64"/>
                  <a:gd name="T24" fmla="*/ 4 w 44"/>
                  <a:gd name="T25" fmla="*/ 56 h 64"/>
                  <a:gd name="T26" fmla="*/ 4 w 44"/>
                  <a:gd name="T27" fmla="*/ 8 h 64"/>
                  <a:gd name="T28" fmla="*/ 8 w 44"/>
                  <a:gd name="T29" fmla="*/ 4 h 64"/>
                  <a:gd name="T30" fmla="*/ 36 w 44"/>
                  <a:gd name="T31" fmla="*/ 4 h 64"/>
                  <a:gd name="T32" fmla="*/ 40 w 44"/>
                  <a:gd name="T33" fmla="*/ 8 h 64"/>
                  <a:gd name="T34" fmla="*/ 40 w 44"/>
                  <a:gd name="T35" fmla="*/ 5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64">
                    <a:moveTo>
                      <a:pt x="3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0"/>
                      <a:pt x="4" y="64"/>
                      <a:pt x="8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40" y="64"/>
                      <a:pt x="44" y="60"/>
                      <a:pt x="44" y="56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0" y="0"/>
                      <a:pt x="36" y="0"/>
                    </a:cubicBezTo>
                    <a:close/>
                    <a:moveTo>
                      <a:pt x="40" y="56"/>
                    </a:moveTo>
                    <a:cubicBezTo>
                      <a:pt x="40" y="58"/>
                      <a:pt x="38" y="60"/>
                      <a:pt x="36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6" y="60"/>
                      <a:pt x="4" y="58"/>
                      <a:pt x="4" y="5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8" y="4"/>
                      <a:pt x="40" y="6"/>
                      <a:pt x="40" y="8"/>
                    </a:cubicBezTo>
                    <a:lnTo>
                      <a:pt x="4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Rectangle 39">
                <a:extLst>
                  <a:ext uri="{FF2B5EF4-FFF2-40B4-BE49-F238E27FC236}">
                    <a16:creationId xmlns:a16="http://schemas.microsoft.com/office/drawing/2014/main" id="{6AE04EFA-CB54-4197-A493-8517EC21E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563" y="3957638"/>
                <a:ext cx="23812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Rectangle 40">
                <a:extLst>
                  <a:ext uri="{FF2B5EF4-FFF2-40B4-BE49-F238E27FC236}">
                    <a16:creationId xmlns:a16="http://schemas.microsoft.com/office/drawing/2014/main" id="{8385181A-D914-43F3-A51D-1084FC512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600" y="3957638"/>
                <a:ext cx="23812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9A18F44D-E5AE-4F06-9B32-42BD9472B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638" y="3957638"/>
                <a:ext cx="222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Rectangle 42">
                <a:extLst>
                  <a:ext uri="{FF2B5EF4-FFF2-40B4-BE49-F238E27FC236}">
                    <a16:creationId xmlns:a16="http://schemas.microsoft.com/office/drawing/2014/main" id="{50B42099-CC05-4E82-B283-B1F7D75BD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675" y="3957638"/>
                <a:ext cx="222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Rectangle 43">
                <a:extLst>
                  <a:ext uri="{FF2B5EF4-FFF2-40B4-BE49-F238E27FC236}">
                    <a16:creationId xmlns:a16="http://schemas.microsoft.com/office/drawing/2014/main" id="{A8E9F4B1-7CCE-45BE-8E31-3FA0F3073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563" y="3911601"/>
                <a:ext cx="23812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Rectangle 44">
                <a:extLst>
                  <a:ext uri="{FF2B5EF4-FFF2-40B4-BE49-F238E27FC236}">
                    <a16:creationId xmlns:a16="http://schemas.microsoft.com/office/drawing/2014/main" id="{0FA5BC21-299A-4697-A779-A36D907C9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600" y="3911601"/>
                <a:ext cx="23812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Rectangle 45">
                <a:extLst>
                  <a:ext uri="{FF2B5EF4-FFF2-40B4-BE49-F238E27FC236}">
                    <a16:creationId xmlns:a16="http://schemas.microsoft.com/office/drawing/2014/main" id="{2DCBCA8C-E675-476C-B2AF-D0DA8B705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638" y="3911601"/>
                <a:ext cx="222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Rectangle 46">
                <a:extLst>
                  <a:ext uri="{FF2B5EF4-FFF2-40B4-BE49-F238E27FC236}">
                    <a16:creationId xmlns:a16="http://schemas.microsoft.com/office/drawing/2014/main" id="{C150B9E3-F295-4721-B4DD-4A461DE4B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0675" y="3911601"/>
                <a:ext cx="222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F6D5CD-7DB6-455C-AF69-7FB2CFC79C71}"/>
              </a:ext>
            </a:extLst>
          </p:cNvPr>
          <p:cNvSpPr txBox="1"/>
          <p:nvPr/>
        </p:nvSpPr>
        <p:spPr>
          <a:xfrm>
            <a:off x="771564" y="4642397"/>
            <a:ext cx="4496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Get in Touch</a:t>
            </a:r>
            <a:endParaRPr lang="en-US" sz="5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7" name="TextBox 33">
            <a:extLst>
              <a:ext uri="{FF2B5EF4-FFF2-40B4-BE49-F238E27FC236}">
                <a16:creationId xmlns:a16="http://schemas.microsoft.com/office/drawing/2014/main" id="{3EF6D5CD-7DB6-455C-AF69-7FB2CFC79C71}"/>
              </a:ext>
            </a:extLst>
          </p:cNvPr>
          <p:cNvSpPr txBox="1"/>
          <p:nvPr/>
        </p:nvSpPr>
        <p:spPr>
          <a:xfrm>
            <a:off x="2821336" y="2332837"/>
            <a:ext cx="75713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err="1" smtClean="0">
                <a:solidFill>
                  <a:srgbClr val="FEEA03"/>
                </a:solidFill>
                <a:latin typeface="Montserrat" panose="00000500000000000000" pitchFamily="50" charset="0"/>
              </a:rPr>
              <a:t>Misaotra</a:t>
            </a:r>
            <a:r>
              <a:rPr lang="fr-FR" sz="6000" dirty="0" smtClean="0">
                <a:solidFill>
                  <a:srgbClr val="FEEA03"/>
                </a:solidFill>
                <a:latin typeface="Montserrat" panose="00000500000000000000" pitchFamily="50" charset="0"/>
              </a:rPr>
              <a:t> </a:t>
            </a:r>
            <a:r>
              <a:rPr lang="fr-FR" sz="6000" dirty="0" err="1" smtClean="0">
                <a:solidFill>
                  <a:srgbClr val="FEEA03"/>
                </a:solidFill>
                <a:latin typeface="Montserrat" panose="00000500000000000000" pitchFamily="50" charset="0"/>
              </a:rPr>
              <a:t>Tompoko</a:t>
            </a:r>
            <a:endParaRPr lang="en-US" sz="6000" dirty="0">
              <a:solidFill>
                <a:srgbClr val="FEEA03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1C48B16B-230E-492A-97A4-1A6A01D75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8163" b="181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3999ED-6AED-4A6D-A53A-A2CF1C14AF64}"/>
              </a:ext>
            </a:extLst>
          </p:cNvPr>
          <p:cNvSpPr/>
          <p:nvPr/>
        </p:nvSpPr>
        <p:spPr>
          <a:xfrm>
            <a:off x="21478" y="6350"/>
            <a:ext cx="12170521" cy="4608513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90E7E6-9D87-45E2-B3E0-57D7E199D909}"/>
              </a:ext>
            </a:extLst>
          </p:cNvPr>
          <p:cNvSpPr/>
          <p:nvPr/>
        </p:nvSpPr>
        <p:spPr>
          <a:xfrm>
            <a:off x="1048548" y="726475"/>
            <a:ext cx="8488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FEEA03"/>
                </a:solidFill>
                <a:latin typeface="Montserrat" panose="00000500000000000000" pitchFamily="50" charset="0"/>
              </a:rPr>
              <a:t>Crypto-économie et conception d’application </a:t>
            </a:r>
            <a:r>
              <a:rPr lang="fr-FR" sz="3600" dirty="0" err="1" smtClean="0">
                <a:solidFill>
                  <a:srgbClr val="FEEA03"/>
                </a:solidFill>
                <a:latin typeface="Montserrat" panose="00000500000000000000" pitchFamily="50" charset="0"/>
              </a:rPr>
              <a:t>blockchain</a:t>
            </a:r>
            <a:endParaRPr lang="id-ID" sz="36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48548" y="1938099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Montserrat Light" panose="00000400000000000000"/>
              </a:rPr>
              <a:t>Par Anthony Michel</a:t>
            </a:r>
            <a:endParaRPr lang="fr-FR" dirty="0">
              <a:solidFill>
                <a:schemeClr val="bg1"/>
              </a:solidFill>
              <a:latin typeface="Montserrat Light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980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DCE2F554-2711-473E-B761-8B74A41457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suis</a:t>
            </a:r>
            <a:r>
              <a:rPr lang="en-US" dirty="0" smtClean="0"/>
              <a:t>-je ?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921614" y="2043337"/>
            <a:ext cx="5672225" cy="2869034"/>
            <a:chOff x="921614" y="2043337"/>
            <a:chExt cx="5672225" cy="28690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521093-B3B4-4252-9854-DC0F41779079}"/>
                </a:ext>
              </a:extLst>
            </p:cNvPr>
            <p:cNvSpPr/>
            <p:nvPr/>
          </p:nvSpPr>
          <p:spPr>
            <a:xfrm>
              <a:off x="921614" y="2377440"/>
              <a:ext cx="5672225" cy="253493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E23B24-DF8E-4EFD-A592-776A429F1E9B}"/>
                </a:ext>
              </a:extLst>
            </p:cNvPr>
            <p:cNvSpPr/>
            <p:nvPr/>
          </p:nvSpPr>
          <p:spPr>
            <a:xfrm>
              <a:off x="3516036" y="2043337"/>
              <a:ext cx="45966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id-ID" sz="6000" dirty="0">
                  <a:solidFill>
                    <a:schemeClr val="bg1"/>
                  </a:solidFill>
                  <a:latin typeface="Montserrat" panose="00000500000000000000" pitchFamily="50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endParaRPr lang="en-US" sz="6000" dirty="0">
                <a:solidFill>
                  <a:schemeClr val="bg1"/>
                </a:solidFill>
                <a:latin typeface="Montserrat" panose="00000500000000000000" pitchFamily="50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6D4509-FD74-4CCA-8B07-BF9CD4A45F89}"/>
                </a:ext>
              </a:extLst>
            </p:cNvPr>
            <p:cNvSpPr/>
            <p:nvPr/>
          </p:nvSpPr>
          <p:spPr>
            <a:xfrm>
              <a:off x="3711528" y="2689371"/>
              <a:ext cx="23844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32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@</a:t>
              </a:r>
              <a:r>
                <a:rPr lang="fr-FR" sz="32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ThonyMg</a:t>
              </a:r>
              <a:endParaRPr lang="id-ID" sz="32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8B7D05-2A06-4E29-95E3-55956BA65EAF}"/>
                </a:ext>
              </a:extLst>
            </p:cNvPr>
            <p:cNvSpPr/>
            <p:nvPr/>
          </p:nvSpPr>
          <p:spPr>
            <a:xfrm>
              <a:off x="3874894" y="3329084"/>
              <a:ext cx="21248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dirty="0" smtClean="0">
                  <a:solidFill>
                    <a:schemeClr val="accent2"/>
                  </a:solidFill>
                </a:rPr>
                <a:t>Enseignant &amp; développeur</a:t>
              </a:r>
              <a:endParaRPr lang="id-ID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B42A5C-1139-4E61-B887-1AB531020487}"/>
                </a:ext>
              </a:extLst>
            </p:cNvPr>
            <p:cNvSpPr/>
            <p:nvPr/>
          </p:nvSpPr>
          <p:spPr>
            <a:xfrm>
              <a:off x="3737049" y="3845687"/>
              <a:ext cx="28514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Twitter.com/</a:t>
              </a:r>
              <a:r>
                <a:rPr lang="fr-FR" dirty="0" err="1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thonymg</a:t>
              </a:r>
              <a:endParaRPr lang="fr-FR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r>
                <a:rPr lang="fr-FR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Github.com/</a:t>
              </a:r>
              <a:r>
                <a:rPr lang="fr-FR" dirty="0" err="1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thonymg</a:t>
              </a:r>
              <a:endParaRPr lang="id-ID" dirty="0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35" y="2321988"/>
              <a:ext cx="2541943" cy="2541943"/>
            </a:xfrm>
            <a:prstGeom prst="rect">
              <a:avLst/>
            </a:prstGeom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6676461" y="2368271"/>
            <a:ext cx="4560499" cy="2534931"/>
            <a:chOff x="6676461" y="2368271"/>
            <a:chExt cx="4560499" cy="253493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521093-B3B4-4252-9854-DC0F41779079}"/>
                </a:ext>
              </a:extLst>
            </p:cNvPr>
            <p:cNvSpPr/>
            <p:nvPr/>
          </p:nvSpPr>
          <p:spPr>
            <a:xfrm>
              <a:off x="6676461" y="2368271"/>
              <a:ext cx="4560499" cy="253493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779382" y="3568687"/>
              <a:ext cx="4175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Front-end</a:t>
              </a:r>
            </a:p>
            <a:p>
              <a:r>
                <a:rPr lang="fr-FR" dirty="0" err="1" smtClean="0">
                  <a:solidFill>
                    <a:schemeClr val="bg1"/>
                  </a:solidFill>
                </a:rPr>
                <a:t>Javascript</a:t>
              </a:r>
              <a:r>
                <a:rPr lang="fr-FR" dirty="0" smtClean="0">
                  <a:solidFill>
                    <a:schemeClr val="bg1"/>
                  </a:solidFill>
                </a:rPr>
                <a:t>/ </a:t>
              </a:r>
              <a:r>
                <a:rPr lang="fr-FR" dirty="0" err="1" smtClean="0">
                  <a:solidFill>
                    <a:schemeClr val="bg1"/>
                  </a:solidFill>
                </a:rPr>
                <a:t>Typescrypt</a:t>
              </a:r>
              <a:r>
                <a:rPr lang="fr-FR" dirty="0" smtClean="0">
                  <a:solidFill>
                    <a:schemeClr val="bg1"/>
                  </a:solidFill>
                </a:rPr>
                <a:t>/ </a:t>
              </a:r>
              <a:r>
                <a:rPr lang="fr-FR" dirty="0" err="1" smtClean="0">
                  <a:solidFill>
                    <a:schemeClr val="bg1"/>
                  </a:solidFill>
                </a:rPr>
                <a:t>NodeJs</a:t>
              </a:r>
              <a:endParaRPr lang="fr-FR" dirty="0" smtClean="0">
                <a:solidFill>
                  <a:schemeClr val="bg1"/>
                </a:solidFill>
              </a:endParaRPr>
            </a:p>
            <a:p>
              <a:r>
                <a:rPr lang="fr-FR" dirty="0" err="1" smtClean="0">
                  <a:solidFill>
                    <a:schemeClr val="bg1"/>
                  </a:solidFill>
                </a:rPr>
                <a:t>Elm-lang</a:t>
              </a:r>
              <a:r>
                <a:rPr lang="fr-FR" dirty="0" smtClean="0">
                  <a:solidFill>
                    <a:schemeClr val="bg1"/>
                  </a:solidFill>
                </a:rPr>
                <a:t> , Elixir Phoenix</a:t>
              </a:r>
              <a:endParaRPr lang="fr-FR" dirty="0">
                <a:solidFill>
                  <a:schemeClr val="bg1"/>
                </a:solidFill>
              </a:endParaRPr>
            </a:p>
            <a:p>
              <a:r>
                <a:rPr lang="fr-FR" dirty="0" smtClean="0">
                  <a:solidFill>
                    <a:schemeClr val="bg1"/>
                  </a:solidFill>
                </a:rPr>
                <a:t>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3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4">
            <a:extLst>
              <a:ext uri="{FF2B5EF4-FFF2-40B4-BE49-F238E27FC236}">
                <a16:creationId xmlns:a16="http://schemas.microsoft.com/office/drawing/2014/main" id="{11C93828-6CBD-43D4-B581-63E5EF9A98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1634" r="31634"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91DB50E-E1AF-4EA3-ACDA-B4BB7E1E4F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65839" y="1112210"/>
            <a:ext cx="7189367" cy="292356"/>
          </a:xfrm>
        </p:spPr>
        <p:txBody>
          <a:bodyPr/>
          <a:lstStyle/>
          <a:p>
            <a:r>
              <a:rPr lang="en-US" dirty="0"/>
              <a:t>Insert Your Text Here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D69149-4C04-4CBB-B483-BF1CD13CB0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Roadmap de la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4203769" y="1895273"/>
            <a:ext cx="3155258" cy="845408"/>
            <a:chOff x="4203769" y="1895273"/>
            <a:chExt cx="3155258" cy="8454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AD4C5A-D58C-4277-AACC-D8AC9ED2B650}"/>
                </a:ext>
              </a:extLst>
            </p:cNvPr>
            <p:cNvSpPr/>
            <p:nvPr/>
          </p:nvSpPr>
          <p:spPr>
            <a:xfrm>
              <a:off x="4203769" y="1909684"/>
              <a:ext cx="21995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Présentation</a:t>
              </a:r>
              <a:r>
                <a:rPr lang="en-US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6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générale</a:t>
              </a:r>
              <a:r>
                <a:rPr lang="en-US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de la </a:t>
              </a:r>
              <a:r>
                <a:rPr lang="en-US" sz="16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blockchain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9F13C8-919E-42AA-9B6C-F97448B9B76A}"/>
                </a:ext>
              </a:extLst>
            </p:cNvPr>
            <p:cNvSpPr/>
            <p:nvPr/>
          </p:nvSpPr>
          <p:spPr>
            <a:xfrm>
              <a:off x="6558807" y="1895273"/>
              <a:ext cx="80022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4000" b="1" dirty="0">
                  <a:solidFill>
                    <a:schemeClr val="accent2"/>
                  </a:solidFill>
                  <a:latin typeface="Montserrat" panose="00000500000000000000" pitchFamily="50" charset="0"/>
                </a:rPr>
                <a:t>01</a:t>
              </a:r>
              <a:endParaRPr lang="en-US" sz="4000" b="1" dirty="0">
                <a:solidFill>
                  <a:schemeClr val="accent2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7989737" y="1895273"/>
            <a:ext cx="3585956" cy="707886"/>
            <a:chOff x="7989737" y="1895273"/>
            <a:chExt cx="3585956" cy="70788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2095FA-C531-4D93-8DFE-BDDDBEEB9F86}"/>
                </a:ext>
              </a:extLst>
            </p:cNvPr>
            <p:cNvSpPr/>
            <p:nvPr/>
          </p:nvSpPr>
          <p:spPr>
            <a:xfrm>
              <a:off x="7989737" y="1909684"/>
              <a:ext cx="27320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La crypto-</a:t>
              </a:r>
              <a:r>
                <a:rPr lang="en-US" sz="16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économie</a:t>
              </a:r>
              <a:r>
                <a:rPr lang="en-US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&amp;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creation de </a:t>
              </a:r>
              <a:r>
                <a:rPr lang="en-US" sz="16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valeur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8A5995-B972-497D-8DD5-EDC401BD652D}"/>
                </a:ext>
              </a:extLst>
            </p:cNvPr>
            <p:cNvSpPr/>
            <p:nvPr/>
          </p:nvSpPr>
          <p:spPr>
            <a:xfrm>
              <a:off x="10728986" y="1895273"/>
              <a:ext cx="8467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4000" dirty="0">
                  <a:solidFill>
                    <a:schemeClr val="accent2"/>
                  </a:solidFill>
                  <a:latin typeface="Montserrat" panose="00000500000000000000" pitchFamily="50" charset="0"/>
                </a:rPr>
                <a:t>04</a:t>
              </a:r>
              <a:endParaRPr lang="en-US" sz="4000" dirty="0">
                <a:solidFill>
                  <a:schemeClr val="accent2"/>
                </a:solidFill>
                <a:latin typeface="Montserrat" panose="00000500000000000000" pitchFamily="50" charset="0"/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203769" y="2927205"/>
            <a:ext cx="3309256" cy="1056914"/>
            <a:chOff x="4203769" y="2927205"/>
            <a:chExt cx="3309256" cy="105691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C85B8E-5507-4684-8439-C7D69D0475FB}"/>
                </a:ext>
              </a:extLst>
            </p:cNvPr>
            <p:cNvSpPr/>
            <p:nvPr/>
          </p:nvSpPr>
          <p:spPr>
            <a:xfrm>
              <a:off x="4250720" y="3290644"/>
              <a:ext cx="21501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La </a:t>
              </a:r>
              <a:r>
                <a:rPr lang="fr-FR" sz="16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blockchain</a:t>
              </a:r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public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AE7BD6C-FCE1-4AEE-92B0-8310104B1F70}"/>
                </a:ext>
              </a:extLst>
            </p:cNvPr>
            <p:cNvSpPr/>
            <p:nvPr/>
          </p:nvSpPr>
          <p:spPr>
            <a:xfrm>
              <a:off x="6538770" y="3276233"/>
              <a:ext cx="84029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4000" dirty="0">
                  <a:solidFill>
                    <a:schemeClr val="accent2"/>
                  </a:solidFill>
                  <a:latin typeface="Montserrat" panose="00000500000000000000" pitchFamily="50" charset="0"/>
                </a:rPr>
                <a:t>02</a:t>
              </a:r>
              <a:endParaRPr lang="en-US" sz="4000" dirty="0">
                <a:solidFill>
                  <a:schemeClr val="accent2"/>
                </a:solidFill>
                <a:latin typeface="Montserrat" panose="00000500000000000000" pitchFamily="50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460204A-7A0A-40B1-BDB2-83396E415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3769" y="2927205"/>
              <a:ext cx="3309256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/>
          <p:cNvGrpSpPr/>
          <p:nvPr/>
        </p:nvGrpSpPr>
        <p:grpSpPr>
          <a:xfrm>
            <a:off x="3942143" y="4362305"/>
            <a:ext cx="3570882" cy="1000078"/>
            <a:chOff x="3942143" y="4362305"/>
            <a:chExt cx="3570882" cy="10000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86E48D6-386F-4507-B511-A54B26157B84}"/>
                </a:ext>
              </a:extLst>
            </p:cNvPr>
            <p:cNvSpPr/>
            <p:nvPr/>
          </p:nvSpPr>
          <p:spPr>
            <a:xfrm>
              <a:off x="3942143" y="4668908"/>
              <a:ext cx="24587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Parlons un peu économie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F59AF8F-9CA9-4FD0-A9DB-6477963EA52A}"/>
                </a:ext>
              </a:extLst>
            </p:cNvPr>
            <p:cNvSpPr/>
            <p:nvPr/>
          </p:nvSpPr>
          <p:spPr>
            <a:xfrm>
              <a:off x="6551594" y="4654497"/>
              <a:ext cx="81464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4000" dirty="0">
                  <a:solidFill>
                    <a:schemeClr val="accent2"/>
                  </a:solidFill>
                  <a:latin typeface="Montserrat" panose="00000500000000000000" pitchFamily="50" charset="0"/>
                </a:rPr>
                <a:t>03</a:t>
              </a:r>
              <a:endParaRPr lang="en-US" sz="4000" dirty="0">
                <a:solidFill>
                  <a:schemeClr val="accent2"/>
                </a:solidFill>
                <a:latin typeface="Montserrat" panose="00000500000000000000" pitchFamily="50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9B20C1B-244F-49F3-BA80-F024E1579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3769" y="4362305"/>
              <a:ext cx="3309256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8012134" y="2927205"/>
            <a:ext cx="3913548" cy="1092349"/>
            <a:chOff x="8012134" y="2927205"/>
            <a:chExt cx="3913548" cy="109234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0661F1-209B-4C37-85A2-98A456572A9D}"/>
                </a:ext>
              </a:extLst>
            </p:cNvPr>
            <p:cNvSpPr/>
            <p:nvPr/>
          </p:nvSpPr>
          <p:spPr>
            <a:xfrm>
              <a:off x="8012134" y="3326079"/>
              <a:ext cx="258140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Une solution </a:t>
              </a:r>
              <a:r>
                <a:rPr lang="fr-FR" sz="16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blockchain</a:t>
              </a:r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 101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8293169" y="2927205"/>
              <a:ext cx="3632513" cy="1092349"/>
              <a:chOff x="8293169" y="2927205"/>
              <a:chExt cx="3632513" cy="109234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4CACA3-BC96-4772-8813-F28C5EFCA6E6}"/>
                  </a:ext>
                </a:extLst>
              </p:cNvPr>
              <p:cNvSpPr/>
              <p:nvPr/>
            </p:nvSpPr>
            <p:spPr>
              <a:xfrm>
                <a:off x="10734596" y="3311668"/>
                <a:ext cx="83548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d-ID" sz="4000" dirty="0">
                    <a:solidFill>
                      <a:schemeClr val="accent2"/>
                    </a:solidFill>
                    <a:latin typeface="Montserrat" panose="00000500000000000000" pitchFamily="50" charset="0"/>
                  </a:rPr>
                  <a:t>05</a:t>
                </a:r>
                <a:endParaRPr lang="en-US" sz="4000" dirty="0">
                  <a:solidFill>
                    <a:schemeClr val="accent2"/>
                  </a:solidFill>
                  <a:latin typeface="Montserrat" panose="00000500000000000000" pitchFamily="50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7E85C34-52B8-479C-839D-35D856B2A2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3169" y="2927205"/>
                <a:ext cx="3632513" cy="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e 7"/>
          <p:cNvGrpSpPr/>
          <p:nvPr/>
        </p:nvGrpSpPr>
        <p:grpSpPr>
          <a:xfrm>
            <a:off x="8273220" y="4362305"/>
            <a:ext cx="3632513" cy="1000078"/>
            <a:chOff x="8273220" y="4362305"/>
            <a:chExt cx="3632513" cy="100007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D38B5C0-F34D-4DE3-BD26-F9F8C752F13C}"/>
                </a:ext>
              </a:extLst>
            </p:cNvPr>
            <p:cNvSpPr/>
            <p:nvPr/>
          </p:nvSpPr>
          <p:spPr>
            <a:xfrm>
              <a:off x="8934691" y="4668908"/>
              <a:ext cx="1665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Et ensuite ?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5B6E09-4270-496D-B90F-6727499AB78D}"/>
                </a:ext>
              </a:extLst>
            </p:cNvPr>
            <p:cNvSpPr/>
            <p:nvPr/>
          </p:nvSpPr>
          <p:spPr>
            <a:xfrm>
              <a:off x="10721806" y="4654497"/>
              <a:ext cx="85472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4000" dirty="0">
                  <a:solidFill>
                    <a:schemeClr val="accent2"/>
                  </a:solidFill>
                  <a:latin typeface="Montserrat" panose="00000500000000000000" pitchFamily="50" charset="0"/>
                </a:rPr>
                <a:t>06</a:t>
              </a:r>
              <a:endParaRPr lang="en-US" sz="4000" dirty="0">
                <a:solidFill>
                  <a:schemeClr val="accent2"/>
                </a:solidFill>
                <a:latin typeface="Montserrat" panose="00000500000000000000" pitchFamily="50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51DFAE4-A769-464D-A6E5-C5462F6C7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220" y="4362305"/>
              <a:ext cx="3632513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77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7A4758F-AFAF-4E6D-B612-2B302F2B44C6}"/>
              </a:ext>
            </a:extLst>
          </p:cNvPr>
          <p:cNvSpPr/>
          <p:nvPr/>
        </p:nvSpPr>
        <p:spPr>
          <a:xfrm>
            <a:off x="8655851" y="2173388"/>
            <a:ext cx="2714334" cy="27143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F1C0C-FD10-4BB4-9B5E-5012022C9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Tout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histoire de </a:t>
            </a:r>
            <a:r>
              <a:rPr lang="en-US" dirty="0" err="1" smtClean="0"/>
              <a:t>confiance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80E94E-9593-48D5-8901-2B3DA31E6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Historique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89EF2-FC7F-40AF-9318-445F960683C0}"/>
              </a:ext>
            </a:extLst>
          </p:cNvPr>
          <p:cNvSpPr/>
          <p:nvPr/>
        </p:nvSpPr>
        <p:spPr>
          <a:xfrm>
            <a:off x="821816" y="2178852"/>
            <a:ext cx="2714334" cy="271433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DC87B-4A8E-415E-BE2A-994C037B0B7A}"/>
              </a:ext>
            </a:extLst>
          </p:cNvPr>
          <p:cNvSpPr/>
          <p:nvPr/>
        </p:nvSpPr>
        <p:spPr>
          <a:xfrm>
            <a:off x="642200" y="5366567"/>
            <a:ext cx="10909720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 réseau bitcoin est un manifestions d’une idéologie politique, même si aujourd’hui on l’associe aux capitalisme le plus pur à la base elle est fait justement pour combattre les dérives du système. Mais elle s’est absorbé par le système qu’elle voulait combattre,  </a:t>
            </a:r>
            <a:endParaRPr lang="id-ID" sz="12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35057-EA7D-4DFA-ABB7-ACA334AA81AE}"/>
              </a:ext>
            </a:extLst>
          </p:cNvPr>
          <p:cNvSpPr/>
          <p:nvPr/>
        </p:nvSpPr>
        <p:spPr>
          <a:xfrm>
            <a:off x="4738833" y="2178852"/>
            <a:ext cx="2714334" cy="27143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22953C-CCEB-4894-B21A-B19103C8B13B}"/>
              </a:ext>
            </a:extLst>
          </p:cNvPr>
          <p:cNvSpPr/>
          <p:nvPr/>
        </p:nvSpPr>
        <p:spPr>
          <a:xfrm>
            <a:off x="3640952" y="3202103"/>
            <a:ext cx="1023576" cy="667832"/>
          </a:xfrm>
          <a:custGeom>
            <a:avLst/>
            <a:gdLst>
              <a:gd name="connsiteX0" fmla="*/ 689660 w 1023576"/>
              <a:gd name="connsiteY0" fmla="*/ 0 h 667832"/>
              <a:gd name="connsiteX1" fmla="*/ 1023576 w 1023576"/>
              <a:gd name="connsiteY1" fmla="*/ 333916 h 667832"/>
              <a:gd name="connsiteX2" fmla="*/ 689660 w 1023576"/>
              <a:gd name="connsiteY2" fmla="*/ 667832 h 667832"/>
              <a:gd name="connsiteX3" fmla="*/ 689660 w 1023576"/>
              <a:gd name="connsiteY3" fmla="*/ 500874 h 667832"/>
              <a:gd name="connsiteX4" fmla="*/ 0 w 1023576"/>
              <a:gd name="connsiteY4" fmla="*/ 500874 h 667832"/>
              <a:gd name="connsiteX5" fmla="*/ 4303 w 1023576"/>
              <a:gd name="connsiteY5" fmla="*/ 472679 h 667832"/>
              <a:gd name="connsiteX6" fmla="*/ 11310 w 1023576"/>
              <a:gd name="connsiteY6" fmla="*/ 333916 h 667832"/>
              <a:gd name="connsiteX7" fmla="*/ 4303 w 1023576"/>
              <a:gd name="connsiteY7" fmla="*/ 195154 h 667832"/>
              <a:gd name="connsiteX8" fmla="*/ 0 w 1023576"/>
              <a:gd name="connsiteY8" fmla="*/ 166958 h 667832"/>
              <a:gd name="connsiteX9" fmla="*/ 689660 w 1023576"/>
              <a:gd name="connsiteY9" fmla="*/ 166958 h 66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3576" h="667832">
                <a:moveTo>
                  <a:pt x="689660" y="0"/>
                </a:moveTo>
                <a:lnTo>
                  <a:pt x="1023576" y="333916"/>
                </a:lnTo>
                <a:lnTo>
                  <a:pt x="689660" y="667832"/>
                </a:lnTo>
                <a:lnTo>
                  <a:pt x="689660" y="500874"/>
                </a:lnTo>
                <a:lnTo>
                  <a:pt x="0" y="500874"/>
                </a:lnTo>
                <a:lnTo>
                  <a:pt x="4303" y="472679"/>
                </a:lnTo>
                <a:cubicBezTo>
                  <a:pt x="8937" y="427055"/>
                  <a:pt x="11310" y="380763"/>
                  <a:pt x="11310" y="333916"/>
                </a:cubicBezTo>
                <a:cubicBezTo>
                  <a:pt x="11310" y="287070"/>
                  <a:pt x="8937" y="240778"/>
                  <a:pt x="4303" y="195154"/>
                </a:cubicBezTo>
                <a:lnTo>
                  <a:pt x="0" y="166958"/>
                </a:lnTo>
                <a:lnTo>
                  <a:pt x="689660" y="1669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78FB0D7-59BB-4803-90A4-A348263C7EAA}"/>
              </a:ext>
            </a:extLst>
          </p:cNvPr>
          <p:cNvSpPr/>
          <p:nvPr/>
        </p:nvSpPr>
        <p:spPr>
          <a:xfrm>
            <a:off x="7542721" y="3196639"/>
            <a:ext cx="1023576" cy="667832"/>
          </a:xfrm>
          <a:custGeom>
            <a:avLst/>
            <a:gdLst>
              <a:gd name="connsiteX0" fmla="*/ 689660 w 1023576"/>
              <a:gd name="connsiteY0" fmla="*/ 0 h 667832"/>
              <a:gd name="connsiteX1" fmla="*/ 1023576 w 1023576"/>
              <a:gd name="connsiteY1" fmla="*/ 333916 h 667832"/>
              <a:gd name="connsiteX2" fmla="*/ 689660 w 1023576"/>
              <a:gd name="connsiteY2" fmla="*/ 667832 h 667832"/>
              <a:gd name="connsiteX3" fmla="*/ 689660 w 1023576"/>
              <a:gd name="connsiteY3" fmla="*/ 500874 h 667832"/>
              <a:gd name="connsiteX4" fmla="*/ 0 w 1023576"/>
              <a:gd name="connsiteY4" fmla="*/ 500874 h 667832"/>
              <a:gd name="connsiteX5" fmla="*/ 4303 w 1023576"/>
              <a:gd name="connsiteY5" fmla="*/ 472679 h 667832"/>
              <a:gd name="connsiteX6" fmla="*/ 11310 w 1023576"/>
              <a:gd name="connsiteY6" fmla="*/ 333916 h 667832"/>
              <a:gd name="connsiteX7" fmla="*/ 4303 w 1023576"/>
              <a:gd name="connsiteY7" fmla="*/ 195154 h 667832"/>
              <a:gd name="connsiteX8" fmla="*/ 0 w 1023576"/>
              <a:gd name="connsiteY8" fmla="*/ 166958 h 667832"/>
              <a:gd name="connsiteX9" fmla="*/ 689660 w 1023576"/>
              <a:gd name="connsiteY9" fmla="*/ 166958 h 66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3576" h="667832">
                <a:moveTo>
                  <a:pt x="689660" y="0"/>
                </a:moveTo>
                <a:lnTo>
                  <a:pt x="1023576" y="333916"/>
                </a:lnTo>
                <a:lnTo>
                  <a:pt x="689660" y="667832"/>
                </a:lnTo>
                <a:lnTo>
                  <a:pt x="689660" y="500874"/>
                </a:lnTo>
                <a:lnTo>
                  <a:pt x="0" y="500874"/>
                </a:lnTo>
                <a:lnTo>
                  <a:pt x="4303" y="472679"/>
                </a:lnTo>
                <a:cubicBezTo>
                  <a:pt x="8937" y="427055"/>
                  <a:pt x="11310" y="380763"/>
                  <a:pt x="11310" y="333916"/>
                </a:cubicBezTo>
                <a:cubicBezTo>
                  <a:pt x="11310" y="287070"/>
                  <a:pt x="8937" y="240778"/>
                  <a:pt x="4303" y="195154"/>
                </a:cubicBezTo>
                <a:lnTo>
                  <a:pt x="0" y="166958"/>
                </a:lnTo>
                <a:lnTo>
                  <a:pt x="689660" y="1669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10E4E9-E1B9-4C81-8D8D-2E19D7F8D93C}"/>
              </a:ext>
            </a:extLst>
          </p:cNvPr>
          <p:cNvSpPr/>
          <p:nvPr/>
        </p:nvSpPr>
        <p:spPr>
          <a:xfrm rot="1118959">
            <a:off x="10567374" y="2087945"/>
            <a:ext cx="708174" cy="708174"/>
          </a:xfrm>
          <a:custGeom>
            <a:avLst/>
            <a:gdLst>
              <a:gd name="connsiteX0" fmla="*/ 2392149 w 5767754"/>
              <a:gd name="connsiteY0" fmla="*/ 3139318 h 5767754"/>
              <a:gd name="connsiteX1" fmla="*/ 2941090 w 5767754"/>
              <a:gd name="connsiteY1" fmla="*/ 3139318 h 5767754"/>
              <a:gd name="connsiteX2" fmla="*/ 3239348 w 5767754"/>
              <a:gd name="connsiteY2" fmla="*/ 3217009 h 5767754"/>
              <a:gd name="connsiteX3" fmla="*/ 3348935 w 5767754"/>
              <a:gd name="connsiteY3" fmla="*/ 3429111 h 5767754"/>
              <a:gd name="connsiteX4" fmla="*/ 3239345 w 5767754"/>
              <a:gd name="connsiteY4" fmla="*/ 3651223 h 5767754"/>
              <a:gd name="connsiteX5" fmla="*/ 2941065 w 5767754"/>
              <a:gd name="connsiteY5" fmla="*/ 3730344 h 5767754"/>
              <a:gd name="connsiteX6" fmla="*/ 2392149 w 5767754"/>
              <a:gd name="connsiteY6" fmla="*/ 3730344 h 5767754"/>
              <a:gd name="connsiteX7" fmla="*/ 2392149 w 5767754"/>
              <a:gd name="connsiteY7" fmla="*/ 2102998 h 5767754"/>
              <a:gd name="connsiteX8" fmla="*/ 2941090 w 5767754"/>
              <a:gd name="connsiteY8" fmla="*/ 2102998 h 5767754"/>
              <a:gd name="connsiteX9" fmla="*/ 3177439 w 5767754"/>
              <a:gd name="connsiteY9" fmla="*/ 2174020 h 5767754"/>
              <a:gd name="connsiteX10" fmla="*/ 3265115 w 5767754"/>
              <a:gd name="connsiteY10" fmla="*/ 2373742 h 5767754"/>
              <a:gd name="connsiteX11" fmla="*/ 3177439 w 5767754"/>
              <a:gd name="connsiteY11" fmla="*/ 2577278 h 5767754"/>
              <a:gd name="connsiteX12" fmla="*/ 2941090 w 5767754"/>
              <a:gd name="connsiteY12" fmla="*/ 2652114 h 5767754"/>
              <a:gd name="connsiteX13" fmla="*/ 2392149 w 5767754"/>
              <a:gd name="connsiteY13" fmla="*/ 2652114 h 5767754"/>
              <a:gd name="connsiteX14" fmla="*/ 1984402 w 5767754"/>
              <a:gd name="connsiteY14" fmla="*/ 1270232 h 5767754"/>
              <a:gd name="connsiteX15" fmla="*/ 1984402 w 5767754"/>
              <a:gd name="connsiteY15" fmla="*/ 1585314 h 5767754"/>
              <a:gd name="connsiteX16" fmla="*/ 1718255 w 5767754"/>
              <a:gd name="connsiteY16" fmla="*/ 1585314 h 5767754"/>
              <a:gd name="connsiteX17" fmla="*/ 1718255 w 5767754"/>
              <a:gd name="connsiteY17" fmla="*/ 4251838 h 5767754"/>
              <a:gd name="connsiteX18" fmla="*/ 1984402 w 5767754"/>
              <a:gd name="connsiteY18" fmla="*/ 4251838 h 5767754"/>
              <a:gd name="connsiteX19" fmla="*/ 1984402 w 5767754"/>
              <a:gd name="connsiteY19" fmla="*/ 4497522 h 5767754"/>
              <a:gd name="connsiteX20" fmla="*/ 2400962 w 5767754"/>
              <a:gd name="connsiteY20" fmla="*/ 4497522 h 5767754"/>
              <a:gd name="connsiteX21" fmla="*/ 2400962 w 5767754"/>
              <a:gd name="connsiteY21" fmla="*/ 4251838 h 5767754"/>
              <a:gd name="connsiteX22" fmla="*/ 2684157 w 5767754"/>
              <a:gd name="connsiteY22" fmla="*/ 4251838 h 5767754"/>
              <a:gd name="connsiteX23" fmla="*/ 2684157 w 5767754"/>
              <a:gd name="connsiteY23" fmla="*/ 4497522 h 5767754"/>
              <a:gd name="connsiteX24" fmla="*/ 3100717 w 5767754"/>
              <a:gd name="connsiteY24" fmla="*/ 4497522 h 5767754"/>
              <a:gd name="connsiteX25" fmla="*/ 3100717 w 5767754"/>
              <a:gd name="connsiteY25" fmla="*/ 4247185 h 5767754"/>
              <a:gd name="connsiteX26" fmla="*/ 3250386 w 5767754"/>
              <a:gd name="connsiteY26" fmla="*/ 4237997 h 5767754"/>
              <a:gd name="connsiteX27" fmla="*/ 3772938 w 5767754"/>
              <a:gd name="connsiteY27" fmla="*/ 4052425 h 5767754"/>
              <a:gd name="connsiteX28" fmla="*/ 4049499 w 5767754"/>
              <a:gd name="connsiteY28" fmla="*/ 3512998 h 5767754"/>
              <a:gd name="connsiteX29" fmla="*/ 3901009 w 5767754"/>
              <a:gd name="connsiteY29" fmla="*/ 3069954 h 5767754"/>
              <a:gd name="connsiteX30" fmla="*/ 3501231 w 5767754"/>
              <a:gd name="connsiteY30" fmla="*/ 2838622 h 5767754"/>
              <a:gd name="connsiteX31" fmla="*/ 3835278 w 5767754"/>
              <a:gd name="connsiteY31" fmla="*/ 2621014 h 5767754"/>
              <a:gd name="connsiteX32" fmla="*/ 3958059 w 5767754"/>
              <a:gd name="connsiteY32" fmla="*/ 2251716 h 5767754"/>
              <a:gd name="connsiteX33" fmla="*/ 3692926 w 5767754"/>
              <a:gd name="connsiteY33" fmla="*/ 1765679 h 5767754"/>
              <a:gd name="connsiteX34" fmla="*/ 3193951 w 5767754"/>
              <a:gd name="connsiteY34" fmla="*/ 1597877 h 5767754"/>
              <a:gd name="connsiteX35" fmla="*/ 3100717 w 5767754"/>
              <a:gd name="connsiteY35" fmla="*/ 1592423 h 5767754"/>
              <a:gd name="connsiteX36" fmla="*/ 3100717 w 5767754"/>
              <a:gd name="connsiteY36" fmla="*/ 1270232 h 5767754"/>
              <a:gd name="connsiteX37" fmla="*/ 2684157 w 5767754"/>
              <a:gd name="connsiteY37" fmla="*/ 1270232 h 5767754"/>
              <a:gd name="connsiteX38" fmla="*/ 2684157 w 5767754"/>
              <a:gd name="connsiteY38" fmla="*/ 1585314 h 5767754"/>
              <a:gd name="connsiteX39" fmla="*/ 2400962 w 5767754"/>
              <a:gd name="connsiteY39" fmla="*/ 1585314 h 5767754"/>
              <a:gd name="connsiteX40" fmla="*/ 2400962 w 5767754"/>
              <a:gd name="connsiteY40" fmla="*/ 1270232 h 5767754"/>
              <a:gd name="connsiteX41" fmla="*/ 2883877 w 5767754"/>
              <a:gd name="connsiteY41" fmla="*/ 0 h 5767754"/>
              <a:gd name="connsiteX42" fmla="*/ 5767754 w 5767754"/>
              <a:gd name="connsiteY42" fmla="*/ 2883877 h 5767754"/>
              <a:gd name="connsiteX43" fmla="*/ 2883877 w 5767754"/>
              <a:gd name="connsiteY43" fmla="*/ 5767754 h 5767754"/>
              <a:gd name="connsiteX44" fmla="*/ 0 w 5767754"/>
              <a:gd name="connsiteY44" fmla="*/ 2883877 h 5767754"/>
              <a:gd name="connsiteX45" fmla="*/ 2883877 w 5767754"/>
              <a:gd name="connsiteY45" fmla="*/ 0 h 576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67754" h="5767754">
                <a:moveTo>
                  <a:pt x="2392149" y="3139318"/>
                </a:moveTo>
                <a:lnTo>
                  <a:pt x="2941090" y="3139318"/>
                </a:lnTo>
                <a:cubicBezTo>
                  <a:pt x="3068142" y="3140192"/>
                  <a:pt x="3167561" y="3166089"/>
                  <a:pt x="3239348" y="3217009"/>
                </a:cubicBezTo>
                <a:cubicBezTo>
                  <a:pt x="3311135" y="3267929"/>
                  <a:pt x="3347664" y="3338629"/>
                  <a:pt x="3348935" y="3429111"/>
                </a:cubicBezTo>
                <a:cubicBezTo>
                  <a:pt x="3347665" y="3525073"/>
                  <a:pt x="3311135" y="3599110"/>
                  <a:pt x="3239345" y="3651223"/>
                </a:cubicBezTo>
                <a:cubicBezTo>
                  <a:pt x="3167556" y="3703335"/>
                  <a:pt x="3068129" y="3729709"/>
                  <a:pt x="2941065" y="3730344"/>
                </a:cubicBezTo>
                <a:lnTo>
                  <a:pt x="2392149" y="3730344"/>
                </a:lnTo>
                <a:close/>
                <a:moveTo>
                  <a:pt x="2392149" y="2102998"/>
                </a:moveTo>
                <a:lnTo>
                  <a:pt x="2941090" y="2102998"/>
                </a:lnTo>
                <a:cubicBezTo>
                  <a:pt x="3041317" y="2103554"/>
                  <a:pt x="3120099" y="2127228"/>
                  <a:pt x="3177439" y="2174020"/>
                </a:cubicBezTo>
                <a:cubicBezTo>
                  <a:pt x="3234778" y="2220812"/>
                  <a:pt x="3264003" y="2287386"/>
                  <a:pt x="3265115" y="2373742"/>
                </a:cubicBezTo>
                <a:cubicBezTo>
                  <a:pt x="3264004" y="2460416"/>
                  <a:pt x="3234778" y="2528261"/>
                  <a:pt x="3177439" y="2577278"/>
                </a:cubicBezTo>
                <a:cubicBezTo>
                  <a:pt x="3120099" y="2626295"/>
                  <a:pt x="3041316" y="2651240"/>
                  <a:pt x="2941090" y="2652114"/>
                </a:cubicBezTo>
                <a:lnTo>
                  <a:pt x="2392149" y="2652114"/>
                </a:lnTo>
                <a:close/>
                <a:moveTo>
                  <a:pt x="1984402" y="1270232"/>
                </a:moveTo>
                <a:lnTo>
                  <a:pt x="1984402" y="1585314"/>
                </a:lnTo>
                <a:lnTo>
                  <a:pt x="1718255" y="1585314"/>
                </a:lnTo>
                <a:lnTo>
                  <a:pt x="1718255" y="4251838"/>
                </a:lnTo>
                <a:lnTo>
                  <a:pt x="1984402" y="4251838"/>
                </a:lnTo>
                <a:lnTo>
                  <a:pt x="1984402" y="4497522"/>
                </a:lnTo>
                <a:lnTo>
                  <a:pt x="2400962" y="4497522"/>
                </a:lnTo>
                <a:lnTo>
                  <a:pt x="2400962" y="4251838"/>
                </a:lnTo>
                <a:lnTo>
                  <a:pt x="2684157" y="4251838"/>
                </a:lnTo>
                <a:lnTo>
                  <a:pt x="2684157" y="4497522"/>
                </a:lnTo>
                <a:lnTo>
                  <a:pt x="3100717" y="4497522"/>
                </a:lnTo>
                <a:lnTo>
                  <a:pt x="3100717" y="4247185"/>
                </a:lnTo>
                <a:lnTo>
                  <a:pt x="3250386" y="4237997"/>
                </a:lnTo>
                <a:cubicBezTo>
                  <a:pt x="3463025" y="4212151"/>
                  <a:pt x="3637209" y="4150294"/>
                  <a:pt x="3772938" y="4052425"/>
                </a:cubicBezTo>
                <a:cubicBezTo>
                  <a:pt x="3953909" y="3921933"/>
                  <a:pt x="4046096" y="3742124"/>
                  <a:pt x="4049499" y="3512998"/>
                </a:cubicBezTo>
                <a:cubicBezTo>
                  <a:pt x="4047595" y="3337135"/>
                  <a:pt x="3998098" y="3189454"/>
                  <a:pt x="3901009" y="3069954"/>
                </a:cubicBezTo>
                <a:cubicBezTo>
                  <a:pt x="3803919" y="2950453"/>
                  <a:pt x="3670659" y="2873343"/>
                  <a:pt x="3501231" y="2838622"/>
                </a:cubicBezTo>
                <a:cubicBezTo>
                  <a:pt x="3643504" y="2796834"/>
                  <a:pt x="3754853" y="2724298"/>
                  <a:pt x="3835278" y="2621014"/>
                </a:cubicBezTo>
                <a:cubicBezTo>
                  <a:pt x="3915703" y="2517730"/>
                  <a:pt x="3956630" y="2394631"/>
                  <a:pt x="3958059" y="2251716"/>
                </a:cubicBezTo>
                <a:cubicBezTo>
                  <a:pt x="3954656" y="2045641"/>
                  <a:pt x="3866278" y="1883629"/>
                  <a:pt x="3692926" y="1765679"/>
                </a:cubicBezTo>
                <a:cubicBezTo>
                  <a:pt x="3562912" y="1677217"/>
                  <a:pt x="3396587" y="1621283"/>
                  <a:pt x="3193951" y="1597877"/>
                </a:cubicBezTo>
                <a:lnTo>
                  <a:pt x="3100717" y="1592423"/>
                </a:lnTo>
                <a:lnTo>
                  <a:pt x="3100717" y="1270232"/>
                </a:lnTo>
                <a:lnTo>
                  <a:pt x="2684157" y="1270232"/>
                </a:lnTo>
                <a:lnTo>
                  <a:pt x="2684157" y="1585314"/>
                </a:lnTo>
                <a:lnTo>
                  <a:pt x="2400962" y="1585314"/>
                </a:lnTo>
                <a:lnTo>
                  <a:pt x="2400962" y="1270232"/>
                </a:lnTo>
                <a:close/>
                <a:moveTo>
                  <a:pt x="2883877" y="0"/>
                </a:moveTo>
                <a:cubicBezTo>
                  <a:pt x="4476598" y="0"/>
                  <a:pt x="5767754" y="1291156"/>
                  <a:pt x="5767754" y="2883877"/>
                </a:cubicBezTo>
                <a:cubicBezTo>
                  <a:pt x="5767754" y="4476598"/>
                  <a:pt x="4476598" y="5767754"/>
                  <a:pt x="2883877" y="5767754"/>
                </a:cubicBezTo>
                <a:cubicBezTo>
                  <a:pt x="1291156" y="5767754"/>
                  <a:pt x="0" y="4476598"/>
                  <a:pt x="0" y="2883877"/>
                </a:cubicBezTo>
                <a:cubicBezTo>
                  <a:pt x="0" y="1291156"/>
                  <a:pt x="1291156" y="0"/>
                  <a:pt x="2883877" y="0"/>
                </a:cubicBezTo>
                <a:close/>
              </a:path>
            </a:pathLst>
          </a:custGeom>
          <a:gradFill>
            <a:gsLst>
              <a:gs pos="18000">
                <a:schemeClr val="accent2"/>
              </a:gs>
              <a:gs pos="100000">
                <a:srgbClr val="FFFF00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2B814E-A078-4088-9763-EA88075DE6F3}"/>
              </a:ext>
            </a:extLst>
          </p:cNvPr>
          <p:cNvSpPr/>
          <p:nvPr/>
        </p:nvSpPr>
        <p:spPr>
          <a:xfrm>
            <a:off x="1269371" y="2775375"/>
            <a:ext cx="1819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LES BANQUES DOMINAIT LE MONDE</a:t>
            </a:r>
            <a:endParaRPr lang="id-ID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21EB8-95ED-459A-8292-AF9ABE8B30FE}"/>
              </a:ext>
            </a:extLst>
          </p:cNvPr>
          <p:cNvSpPr/>
          <p:nvPr/>
        </p:nvSpPr>
        <p:spPr>
          <a:xfrm>
            <a:off x="1082746" y="3539501"/>
            <a:ext cx="21924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75000"/>
                  </a:schemeClr>
                </a:solidFill>
                <a:latin typeface="Montserrat Light" panose="00000400000000000000"/>
              </a:rPr>
              <a:t>Et la spéculation sur les marchés boursiers était à sont plus haut niveau. </a:t>
            </a:r>
            <a:endParaRPr lang="id-ID" sz="1400" dirty="0">
              <a:solidFill>
                <a:schemeClr val="bg1">
                  <a:lumMod val="75000"/>
                </a:schemeClr>
              </a:solidFill>
              <a:latin typeface="Montserrat Light" panose="0000040000000000000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474FCD-6638-46A8-87F1-B09BA9FA0D68}"/>
              </a:ext>
            </a:extLst>
          </p:cNvPr>
          <p:cNvSpPr/>
          <p:nvPr/>
        </p:nvSpPr>
        <p:spPr>
          <a:xfrm>
            <a:off x="5186388" y="2775375"/>
            <a:ext cx="1819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LA BOURSE S’EST ÉFONDRÉ ET LA CONFIANCE AUSSI</a:t>
            </a:r>
            <a:endParaRPr lang="id-ID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E6F64D-60ED-4842-A50C-787ECE548157}"/>
              </a:ext>
            </a:extLst>
          </p:cNvPr>
          <p:cNvSpPr/>
          <p:nvPr/>
        </p:nvSpPr>
        <p:spPr>
          <a:xfrm>
            <a:off x="4999763" y="3541921"/>
            <a:ext cx="219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75000"/>
                  </a:schemeClr>
                </a:solidFill>
                <a:latin typeface="Montserrat Light" panose="00000400000000000000"/>
              </a:rPr>
              <a:t>Et la crise à emporté tout avec lui</a:t>
            </a:r>
            <a:endParaRPr lang="id-ID" sz="1400" dirty="0">
              <a:solidFill>
                <a:schemeClr val="bg1">
                  <a:lumMod val="75000"/>
                </a:schemeClr>
              </a:solidFill>
              <a:latin typeface="Montserrat Light" panose="0000040000000000000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8E455-DB59-4895-94D5-71B8847D1A17}"/>
              </a:ext>
            </a:extLst>
          </p:cNvPr>
          <p:cNvSpPr/>
          <p:nvPr/>
        </p:nvSpPr>
        <p:spPr>
          <a:xfrm>
            <a:off x="9103405" y="2775375"/>
            <a:ext cx="1819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Arriva Satoshi </a:t>
            </a:r>
            <a:r>
              <a:rPr lang="fr-FR" sz="1400" dirty="0" err="1" smtClean="0">
                <a:solidFill>
                  <a:schemeClr val="bg1"/>
                </a:solidFill>
                <a:latin typeface="Montserrat" panose="00000500000000000000" pitchFamily="50" charset="0"/>
              </a:rPr>
              <a:t>Nakamoto</a:t>
            </a:r>
            <a:endParaRPr lang="id-ID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2D7A14-8A9E-4BA8-AEF8-EA0EE40CCF89}"/>
              </a:ext>
            </a:extLst>
          </p:cNvPr>
          <p:cNvSpPr/>
          <p:nvPr/>
        </p:nvSpPr>
        <p:spPr>
          <a:xfrm>
            <a:off x="8916780" y="3406020"/>
            <a:ext cx="219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>
                    <a:lumMod val="75000"/>
                  </a:schemeClr>
                </a:solidFill>
                <a:latin typeface="Montserrat Light" panose="00000400000000000000"/>
              </a:rPr>
              <a:t>E proposant une idée qui changeait le monde à jamais</a:t>
            </a:r>
            <a:endParaRPr lang="id-ID" sz="1400" dirty="0">
              <a:solidFill>
                <a:schemeClr val="bg1">
                  <a:lumMod val="75000"/>
                </a:schemeClr>
              </a:solidFill>
              <a:latin typeface="Montserrat Light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308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build="p"/>
      <p:bldP spid="6" grpId="0" build="p"/>
      <p:bldP spid="5" grpId="0" animBg="1"/>
      <p:bldP spid="9" grpId="0"/>
      <p:bldP spid="10" grpId="0" animBg="1"/>
      <p:bldP spid="12" grpId="0" animBg="1"/>
      <p:bldP spid="13" grpId="0" animBg="1"/>
      <p:bldP spid="15" grpId="0" animBg="1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F1C0C-FD10-4BB4-9B5E-5012022C9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Insert Your Text Here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80E94E-9593-48D5-8901-2B3DA31E6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>
                <a:latin typeface="Montserrat" panose="00000500000000000000"/>
              </a:rPr>
              <a:t>Qu’est</a:t>
            </a:r>
            <a:r>
              <a:rPr lang="en-US" dirty="0" smtClean="0">
                <a:latin typeface="Montserrat" panose="00000500000000000000"/>
              </a:rPr>
              <a:t> </a:t>
            </a:r>
            <a:r>
              <a:rPr lang="en-US" dirty="0" err="1" smtClean="0">
                <a:latin typeface="Montserrat" panose="00000500000000000000"/>
              </a:rPr>
              <a:t>ce</a:t>
            </a:r>
            <a:r>
              <a:rPr lang="en-US" dirty="0" smtClean="0">
                <a:latin typeface="Montserrat" panose="00000500000000000000"/>
              </a:rPr>
              <a:t> que la </a:t>
            </a:r>
            <a:r>
              <a:rPr lang="en-US" dirty="0" err="1" smtClean="0">
                <a:latin typeface="Montserrat" panose="00000500000000000000"/>
              </a:rPr>
              <a:t>blockchain</a:t>
            </a:r>
            <a:r>
              <a:rPr lang="en-US" dirty="0" smtClean="0">
                <a:latin typeface="Montserrat" panose="00000500000000000000"/>
              </a:rPr>
              <a:t> ?</a:t>
            </a:r>
            <a:endParaRPr lang="en-US" dirty="0">
              <a:latin typeface="Montserrat" panose="0000050000000000000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016000" y="1767840"/>
            <a:ext cx="9418320" cy="791920"/>
            <a:chOff x="1016000" y="1767840"/>
            <a:chExt cx="9418320" cy="791920"/>
          </a:xfrm>
        </p:grpSpPr>
        <p:sp>
          <p:nvSpPr>
            <p:cNvPr id="2" name="ZoneTexte 1"/>
            <p:cNvSpPr txBox="1"/>
            <p:nvPr/>
          </p:nvSpPr>
          <p:spPr>
            <a:xfrm>
              <a:off x="1016000" y="1767840"/>
              <a:ext cx="941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rgbClr val="FEEA03"/>
                  </a:solidFill>
                  <a:latin typeface="Montserrat Medium"/>
                </a:rPr>
                <a:t>Qu’est ce que la block ?</a:t>
              </a:r>
              <a:endParaRPr lang="fr-FR" sz="2400" dirty="0">
                <a:solidFill>
                  <a:srgbClr val="FEEA03"/>
                </a:solidFill>
                <a:latin typeface="Montserrat Medium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016000" y="2190428"/>
              <a:ext cx="941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 - </a:t>
              </a:r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/>
                </a:rPr>
                <a:t>une liste de transaction entre A et B</a:t>
              </a:r>
              <a:endParaRPr lang="fr-FR" dirty="0">
                <a:solidFill>
                  <a:schemeClr val="bg1">
                    <a:lumMod val="95000"/>
                  </a:schemeClr>
                </a:solidFill>
                <a:latin typeface="Montserrat Light" panose="0000040000000000000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16000" y="2890016"/>
            <a:ext cx="9418320" cy="755297"/>
            <a:chOff x="1016000" y="2890016"/>
            <a:chExt cx="9418320" cy="755297"/>
          </a:xfrm>
        </p:grpSpPr>
        <p:sp>
          <p:nvSpPr>
            <p:cNvPr id="25" name="ZoneTexte 24"/>
            <p:cNvSpPr txBox="1"/>
            <p:nvPr/>
          </p:nvSpPr>
          <p:spPr>
            <a:xfrm>
              <a:off x="1016000" y="2890016"/>
              <a:ext cx="941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rgbClr val="FEEA03"/>
                  </a:solidFill>
                  <a:latin typeface="Montserrat Medium"/>
                </a:rPr>
                <a:t>Qu’est ce que la </a:t>
              </a:r>
              <a:r>
                <a:rPr lang="fr-FR" sz="2400" dirty="0" err="1" smtClean="0">
                  <a:solidFill>
                    <a:srgbClr val="FEEA03"/>
                  </a:solidFill>
                  <a:latin typeface="Montserrat Medium"/>
                </a:rPr>
                <a:t>chain</a:t>
              </a:r>
              <a:r>
                <a:rPr lang="fr-FR" sz="2400" dirty="0" smtClean="0">
                  <a:solidFill>
                    <a:srgbClr val="FEEA03"/>
                  </a:solidFill>
                  <a:latin typeface="Montserrat Medium"/>
                </a:rPr>
                <a:t> ?</a:t>
              </a:r>
              <a:endParaRPr lang="fr-FR" sz="2400" dirty="0">
                <a:solidFill>
                  <a:srgbClr val="FEEA03"/>
                </a:solidFill>
                <a:latin typeface="Montserrat Medium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016000" y="3275981"/>
              <a:ext cx="941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/>
                </a:rPr>
                <a:t> - un groupement successif de liste de transactions</a:t>
              </a:r>
              <a:endParaRPr lang="fr-FR" dirty="0">
                <a:solidFill>
                  <a:schemeClr val="bg1">
                    <a:lumMod val="95000"/>
                  </a:schemeClr>
                </a:solidFill>
                <a:latin typeface="Montserrat Light" panose="0000040000000000000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1016000" y="3905597"/>
            <a:ext cx="9418320" cy="1032296"/>
            <a:chOff x="1016000" y="3905597"/>
            <a:chExt cx="9418320" cy="1032296"/>
          </a:xfrm>
        </p:grpSpPr>
        <p:sp>
          <p:nvSpPr>
            <p:cNvPr id="27" name="ZoneTexte 26"/>
            <p:cNvSpPr txBox="1"/>
            <p:nvPr/>
          </p:nvSpPr>
          <p:spPr>
            <a:xfrm>
              <a:off x="1016000" y="3905597"/>
              <a:ext cx="941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rgbClr val="FEEA03"/>
                  </a:solidFill>
                  <a:latin typeface="Montserrat Medium"/>
                </a:rPr>
                <a:t>Qu’est ce que la </a:t>
              </a:r>
              <a:r>
                <a:rPr lang="fr-FR" sz="2400" dirty="0" err="1" smtClean="0">
                  <a:solidFill>
                    <a:srgbClr val="FEEA03"/>
                  </a:solidFill>
                  <a:latin typeface="Montserrat Medium"/>
                </a:rPr>
                <a:t>blockchain</a:t>
              </a:r>
              <a:r>
                <a:rPr lang="fr-FR" sz="2400" dirty="0" smtClean="0">
                  <a:solidFill>
                    <a:srgbClr val="FEEA03"/>
                  </a:solidFill>
                  <a:latin typeface="Montserrat Medium"/>
                </a:rPr>
                <a:t> ?</a:t>
              </a:r>
              <a:endParaRPr lang="fr-FR" sz="2400" dirty="0">
                <a:solidFill>
                  <a:srgbClr val="FEEA03"/>
                </a:solidFill>
                <a:latin typeface="Montserrat Medium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016000" y="4291562"/>
              <a:ext cx="9418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/>
                </a:rPr>
                <a:t>- un groupement successif de liste de transactions entres les utilisateurs du réseau</a:t>
              </a:r>
              <a:endParaRPr lang="fr-FR" dirty="0">
                <a:solidFill>
                  <a:schemeClr val="bg1">
                    <a:lumMod val="95000"/>
                  </a:schemeClr>
                </a:solidFill>
                <a:latin typeface="Montserrat Light" panose="000004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61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F1C0C-FD10-4BB4-9B5E-5012022C9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Avec excel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80E94E-9593-48D5-8901-2B3DA31E6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 smtClean="0"/>
              <a:t>Une</a:t>
            </a:r>
            <a:r>
              <a:rPr lang="en-US" b="1" dirty="0" smtClean="0"/>
              <a:t> </a:t>
            </a:r>
            <a:r>
              <a:rPr lang="en-US" b="1" dirty="0" err="1" smtClean="0"/>
              <a:t>analogie</a:t>
            </a:r>
            <a:r>
              <a:rPr lang="en-US" b="1" dirty="0" smtClean="0"/>
              <a:t>?</a:t>
            </a:r>
            <a:endParaRPr lang="en-US" b="1" dirty="0"/>
          </a:p>
        </p:txBody>
      </p:sp>
      <p:grpSp>
        <p:nvGrpSpPr>
          <p:cNvPr id="3" name="Groupe 2"/>
          <p:cNvGrpSpPr/>
          <p:nvPr/>
        </p:nvGrpSpPr>
        <p:grpSpPr>
          <a:xfrm>
            <a:off x="1016000" y="1767840"/>
            <a:ext cx="9418320" cy="1068919"/>
            <a:chOff x="1016000" y="1767840"/>
            <a:chExt cx="9418320" cy="1068919"/>
          </a:xfrm>
        </p:grpSpPr>
        <p:sp>
          <p:nvSpPr>
            <p:cNvPr id="2" name="ZoneTexte 1"/>
            <p:cNvSpPr txBox="1"/>
            <p:nvPr/>
          </p:nvSpPr>
          <p:spPr>
            <a:xfrm>
              <a:off x="1016000" y="1767840"/>
              <a:ext cx="941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rgbClr val="FEEA03"/>
                  </a:solidFill>
                  <a:latin typeface="Montserrat Medium"/>
                </a:rPr>
                <a:t>Qu’est ce que la block ?</a:t>
              </a:r>
              <a:endParaRPr lang="fr-FR" sz="2400" dirty="0">
                <a:solidFill>
                  <a:srgbClr val="FEEA03"/>
                </a:solidFill>
                <a:latin typeface="Montserrat Medium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016000" y="2190428"/>
              <a:ext cx="9418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/>
                </a:rPr>
                <a:t> - C’est comme les cellules chez </a:t>
              </a:r>
              <a:r>
                <a:rPr lang="fr-FR" dirty="0" err="1" smtClean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/>
                </a:rPr>
                <a:t>excel</a:t>
              </a:r>
              <a:endParaRPr lang="fr-FR" dirty="0" smtClean="0">
                <a:solidFill>
                  <a:schemeClr val="bg1">
                    <a:lumMod val="95000"/>
                  </a:schemeClr>
                </a:solidFill>
                <a:latin typeface="Montserrat Light" panose="00000400000000000000"/>
              </a:endParaRPr>
            </a:p>
            <a:p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16000" y="2890016"/>
            <a:ext cx="9418320" cy="755297"/>
            <a:chOff x="1016000" y="2890016"/>
            <a:chExt cx="9418320" cy="755297"/>
          </a:xfrm>
        </p:grpSpPr>
        <p:sp>
          <p:nvSpPr>
            <p:cNvPr id="25" name="ZoneTexte 24"/>
            <p:cNvSpPr txBox="1"/>
            <p:nvPr/>
          </p:nvSpPr>
          <p:spPr>
            <a:xfrm>
              <a:off x="1016000" y="2890016"/>
              <a:ext cx="941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rgbClr val="FEEA03"/>
                  </a:solidFill>
                  <a:latin typeface="Montserrat Medium"/>
                </a:rPr>
                <a:t>Qu’est ce que la </a:t>
              </a:r>
              <a:r>
                <a:rPr lang="fr-FR" sz="2400" dirty="0" err="1" smtClean="0">
                  <a:solidFill>
                    <a:srgbClr val="FEEA03"/>
                  </a:solidFill>
                  <a:latin typeface="Montserrat Medium"/>
                </a:rPr>
                <a:t>chain</a:t>
              </a:r>
              <a:r>
                <a:rPr lang="fr-FR" sz="2400" dirty="0" smtClean="0">
                  <a:solidFill>
                    <a:srgbClr val="FEEA03"/>
                  </a:solidFill>
                  <a:latin typeface="Montserrat Medium"/>
                </a:rPr>
                <a:t> ?</a:t>
              </a:r>
              <a:endParaRPr lang="fr-FR" sz="2400" dirty="0">
                <a:solidFill>
                  <a:srgbClr val="FEEA03"/>
                </a:solidFill>
                <a:latin typeface="Montserrat Medium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016000" y="3275981"/>
              <a:ext cx="941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/>
                </a:rPr>
                <a:t> - C’est comme les tableau/feuille chez </a:t>
              </a:r>
              <a:r>
                <a:rPr lang="fr-FR" dirty="0" err="1" smtClean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/>
                </a:rPr>
                <a:t>excel</a:t>
              </a:r>
              <a:endParaRPr lang="fr-FR" dirty="0">
                <a:solidFill>
                  <a:schemeClr val="bg1">
                    <a:lumMod val="95000"/>
                  </a:schemeClr>
                </a:solidFill>
                <a:latin typeface="Montserrat Light" panose="0000040000000000000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1016000" y="3905597"/>
            <a:ext cx="9418320" cy="1032296"/>
            <a:chOff x="1016000" y="3905597"/>
            <a:chExt cx="9418320" cy="1032296"/>
          </a:xfrm>
        </p:grpSpPr>
        <p:sp>
          <p:nvSpPr>
            <p:cNvPr id="27" name="ZoneTexte 26"/>
            <p:cNvSpPr txBox="1"/>
            <p:nvPr/>
          </p:nvSpPr>
          <p:spPr>
            <a:xfrm>
              <a:off x="1016000" y="3905597"/>
              <a:ext cx="941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rgbClr val="FEEA03"/>
                  </a:solidFill>
                  <a:latin typeface="Montserrat Medium"/>
                </a:rPr>
                <a:t>Qu’est ce que la </a:t>
              </a:r>
              <a:r>
                <a:rPr lang="fr-FR" sz="2400" dirty="0" err="1" smtClean="0">
                  <a:solidFill>
                    <a:srgbClr val="FEEA03"/>
                  </a:solidFill>
                  <a:latin typeface="Montserrat Medium"/>
                </a:rPr>
                <a:t>blockchain</a:t>
              </a:r>
              <a:r>
                <a:rPr lang="fr-FR" sz="2400" dirty="0" smtClean="0">
                  <a:solidFill>
                    <a:srgbClr val="FEEA03"/>
                  </a:solidFill>
                  <a:latin typeface="Montserrat Medium"/>
                </a:rPr>
                <a:t> ?</a:t>
              </a:r>
              <a:endParaRPr lang="fr-FR" sz="2400" dirty="0">
                <a:solidFill>
                  <a:srgbClr val="FEEA03"/>
                </a:solidFill>
                <a:latin typeface="Montserrat Medium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016000" y="4291562"/>
              <a:ext cx="9418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/>
                </a:rPr>
                <a:t>- C’est comme le fichier </a:t>
              </a:r>
              <a:r>
                <a:rPr lang="fr-FR" dirty="0" err="1" smtClean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/>
                </a:rPr>
                <a:t>excel</a:t>
              </a:r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Montserrat Light" panose="00000400000000000000"/>
                </a:rPr>
                <a:t> comportant les cellules t les tableaux</a:t>
              </a:r>
              <a:endParaRPr lang="fr-FR" dirty="0">
                <a:solidFill>
                  <a:schemeClr val="bg1">
                    <a:lumMod val="95000"/>
                  </a:schemeClr>
                </a:solidFill>
                <a:latin typeface="Montserrat Light" panose="00000400000000000000"/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0" y="1800691"/>
            <a:ext cx="2619375" cy="6191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60" y="3030783"/>
            <a:ext cx="4895850" cy="704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160" y="4870646"/>
            <a:ext cx="37242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B82FB83-C49B-438B-B09F-DB8305C945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Insert Your Text Here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F95F76A-1678-4E2D-BFFA-0A8AA009A4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pourquoi</a:t>
            </a:r>
            <a:r>
              <a:rPr lang="en-US" dirty="0" smtClean="0"/>
              <a:t> la </a:t>
            </a:r>
            <a:r>
              <a:rPr lang="en-US" dirty="0" err="1" smtClean="0"/>
              <a:t>blockchain</a:t>
            </a:r>
            <a:r>
              <a:rPr lang="en-US" dirty="0" smtClean="0"/>
              <a:t> et pas excel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7848C91A-7A31-4093-9BA5-CBD30EEB241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3561646" y="2157262"/>
            <a:ext cx="5068710" cy="2952523"/>
          </a:xfrm>
          <a:prstGeom prst="rect">
            <a:avLst/>
          </a:prstGeom>
          <a:effectLst>
            <a:outerShdw blurRad="342900" dir="5400000" sx="105000" sy="105000" algn="ctr" rotWithShape="0">
              <a:srgbClr val="000000">
                <a:alpha val="35000"/>
              </a:srgbClr>
            </a:outerShdw>
          </a:effectLst>
        </p:spPr>
      </p:pic>
      <p:grpSp>
        <p:nvGrpSpPr>
          <p:cNvPr id="3" name="Groupe 2"/>
          <p:cNvGrpSpPr/>
          <p:nvPr/>
        </p:nvGrpSpPr>
        <p:grpSpPr>
          <a:xfrm>
            <a:off x="8688081" y="2044492"/>
            <a:ext cx="2861581" cy="787879"/>
            <a:chOff x="8688081" y="2044492"/>
            <a:chExt cx="2861581" cy="78787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134B0-CE09-4258-8D64-2A8C12804533}"/>
                </a:ext>
              </a:extLst>
            </p:cNvPr>
            <p:cNvSpPr/>
            <p:nvPr/>
          </p:nvSpPr>
          <p:spPr>
            <a:xfrm>
              <a:off x="8704498" y="2044492"/>
              <a:ext cx="9252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Neutre</a:t>
              </a:r>
              <a:endParaRPr lang="id-ID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60616F-50A0-4EE6-A17B-390E9F89CBF7}"/>
                </a:ext>
              </a:extLst>
            </p:cNvPr>
            <p:cNvSpPr/>
            <p:nvPr/>
          </p:nvSpPr>
          <p:spPr>
            <a:xfrm>
              <a:off x="8688081" y="2344802"/>
              <a:ext cx="2861581" cy="48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Sa régulation ni réglementation,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Ni discrimination</a:t>
              </a:r>
              <a:endParaRPr lang="id-ID" sz="1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9295133" y="3443266"/>
            <a:ext cx="2629138" cy="581541"/>
            <a:chOff x="9295133" y="3443266"/>
            <a:chExt cx="2629138" cy="5815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220CDE-2BC3-4CA5-9CE7-B9EC72AF98EB}"/>
                </a:ext>
              </a:extLst>
            </p:cNvPr>
            <p:cNvSpPr/>
            <p:nvPr/>
          </p:nvSpPr>
          <p:spPr>
            <a:xfrm>
              <a:off x="9311549" y="3443266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Transparent</a:t>
              </a:r>
              <a:endParaRPr lang="id-ID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03A8815-B244-4B44-9A25-B75BEE3280C2}"/>
                </a:ext>
              </a:extLst>
            </p:cNvPr>
            <p:cNvSpPr/>
            <p:nvPr/>
          </p:nvSpPr>
          <p:spPr>
            <a:xfrm>
              <a:off x="9295133" y="3743576"/>
              <a:ext cx="2629138" cy="281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Toutes les transactions sont visibles</a:t>
              </a:r>
              <a:endParaRPr lang="id-ID" sz="1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8704498" y="4983405"/>
            <a:ext cx="2861581" cy="581541"/>
            <a:chOff x="8704498" y="4983405"/>
            <a:chExt cx="2861581" cy="58154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377B68F-0C7A-414C-9276-1978ABD3DE82}"/>
                </a:ext>
              </a:extLst>
            </p:cNvPr>
            <p:cNvSpPr/>
            <p:nvPr/>
          </p:nvSpPr>
          <p:spPr>
            <a:xfrm>
              <a:off x="8720915" y="4983405"/>
              <a:ext cx="129554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Immutable</a:t>
              </a:r>
              <a:endParaRPr lang="id-ID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D62F3A-978C-46A1-80AA-E65396F0D5F6}"/>
                </a:ext>
              </a:extLst>
            </p:cNvPr>
            <p:cNvSpPr/>
            <p:nvPr/>
          </p:nvSpPr>
          <p:spPr>
            <a:xfrm>
              <a:off x="8704498" y="5283715"/>
              <a:ext cx="2861581" cy="281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On ne peut changé ce qui est écrit dedans</a:t>
              </a:r>
              <a:endParaRPr lang="id-ID" sz="1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642340" y="2044492"/>
            <a:ext cx="2861581" cy="596400"/>
            <a:chOff x="642340" y="2044492"/>
            <a:chExt cx="2861581" cy="5964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E0E941-50D7-4A2E-8209-B8610E1CE60E}"/>
                </a:ext>
              </a:extLst>
            </p:cNvPr>
            <p:cNvSpPr/>
            <p:nvPr/>
          </p:nvSpPr>
          <p:spPr>
            <a:xfrm>
              <a:off x="1838080" y="2044492"/>
              <a:ext cx="1665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Décentralisé</a:t>
              </a:r>
              <a:endParaRPr lang="id-ID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2DD354-D3A9-44CB-9BA9-9234B86E5C24}"/>
                </a:ext>
              </a:extLst>
            </p:cNvPr>
            <p:cNvSpPr/>
            <p:nvPr/>
          </p:nvSpPr>
          <p:spPr>
            <a:xfrm>
              <a:off x="642340" y="2350941"/>
              <a:ext cx="2861581" cy="2899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7000"/>
                </a:lnSpc>
                <a:spcAft>
                  <a:spcPts val="0"/>
                </a:spcAft>
              </a:pPr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Distribué entre plusieurs ordinateurs</a:t>
              </a:r>
              <a:endParaRPr lang="id-ID" sz="1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35924" y="3430729"/>
            <a:ext cx="2681306" cy="794018"/>
            <a:chOff x="135924" y="3430729"/>
            <a:chExt cx="2681306" cy="7940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701FFA-C795-4BE3-A581-0990DB921536}"/>
                </a:ext>
              </a:extLst>
            </p:cNvPr>
            <p:cNvSpPr/>
            <p:nvPr/>
          </p:nvSpPr>
          <p:spPr>
            <a:xfrm>
              <a:off x="781095" y="3430729"/>
              <a:ext cx="20361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Permission-</a:t>
              </a:r>
              <a:r>
                <a:rPr lang="fr-FR" sz="1600" dirty="0" err="1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less</a:t>
              </a:r>
              <a:endParaRPr lang="id-ID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9788EDE-ED13-4E92-B14E-155D39D2EE7A}"/>
                </a:ext>
              </a:extLst>
            </p:cNvPr>
            <p:cNvSpPr/>
            <p:nvPr/>
          </p:nvSpPr>
          <p:spPr>
            <a:xfrm>
              <a:off x="135924" y="3737178"/>
              <a:ext cx="2681306" cy="487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7000"/>
                </a:lnSpc>
                <a:spcAft>
                  <a:spcPts val="0"/>
                </a:spcAft>
              </a:pPr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Pas besoins d’authentification</a:t>
              </a:r>
            </a:p>
            <a:p>
              <a:pPr algn="r">
                <a:lnSpc>
                  <a:spcPct val="107000"/>
                </a:lnSpc>
                <a:spcAft>
                  <a:spcPts val="0"/>
                </a:spcAft>
              </a:pPr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Ni d’administrateur/user</a:t>
              </a:r>
              <a:endParaRPr lang="id-ID" sz="1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609504" y="4979176"/>
            <a:ext cx="2861581" cy="587680"/>
            <a:chOff x="609504" y="4979176"/>
            <a:chExt cx="2861581" cy="58768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88163E-9C96-4A80-8724-3F9F845142EB}"/>
                </a:ext>
              </a:extLst>
            </p:cNvPr>
            <p:cNvSpPr/>
            <p:nvPr/>
          </p:nvSpPr>
          <p:spPr>
            <a:xfrm>
              <a:off x="2298968" y="4979176"/>
              <a:ext cx="11721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fr-FR" sz="1600" dirty="0" smtClean="0">
                  <a:solidFill>
                    <a:schemeClr val="bg1"/>
                  </a:solidFill>
                  <a:latin typeface="Montserrat" panose="00000500000000000000" pitchFamily="50" charset="0"/>
                </a:rPr>
                <a:t>Encrypté</a:t>
              </a:r>
              <a:endParaRPr lang="id-ID" sz="1600" dirty="0">
                <a:solidFill>
                  <a:schemeClr val="bg1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8F448B3-6CE2-40E5-9DAD-46BE9886F76B}"/>
                </a:ext>
              </a:extLst>
            </p:cNvPr>
            <p:cNvSpPr/>
            <p:nvPr/>
          </p:nvSpPr>
          <p:spPr>
            <a:xfrm>
              <a:off x="609504" y="5285625"/>
              <a:ext cx="2861581" cy="281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7000"/>
                </a:lnSpc>
                <a:spcAft>
                  <a:spcPts val="0"/>
                </a:spcAft>
              </a:pPr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Les utilisateurs sont anonymes</a:t>
              </a:r>
              <a:endParaRPr lang="id-ID" sz="1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4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r="876"/>
          <a:stretch>
            <a:fillRect/>
          </a:stretch>
        </p:blipFill>
        <p:spPr>
          <a:xfrm>
            <a:off x="2062480" y="1493520"/>
            <a:ext cx="8473439" cy="4489529"/>
          </a:xfrm>
        </p:spPr>
      </p:pic>
    </p:spTree>
    <p:extLst>
      <p:ext uri="{BB962C8B-B14F-4D97-AF65-F5344CB8AC3E}">
        <p14:creationId xmlns:p14="http://schemas.microsoft.com/office/powerpoint/2010/main" val="19503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5">
      <a:dk1>
        <a:srgbClr val="000000"/>
      </a:dk1>
      <a:lt1>
        <a:srgbClr val="FFFFFF"/>
      </a:lt1>
      <a:dk2>
        <a:srgbClr val="2D3847"/>
      </a:dk2>
      <a:lt2>
        <a:srgbClr val="000000"/>
      </a:lt2>
      <a:accent1>
        <a:srgbClr val="E03E12"/>
      </a:accent1>
      <a:accent2>
        <a:srgbClr val="FAB60C"/>
      </a:accent2>
      <a:accent3>
        <a:srgbClr val="B7EB43"/>
      </a:accent3>
      <a:accent4>
        <a:srgbClr val="37CD5B"/>
      </a:accent4>
      <a:accent5>
        <a:srgbClr val="1E9ECC"/>
      </a:accent5>
      <a:accent6>
        <a:srgbClr val="49536F"/>
      </a:accent6>
      <a:hlink>
        <a:srgbClr val="44546A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E98D7D6-3088-48E2-AC99-7A64CC462A44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1116</Words>
  <Application>Microsoft Office PowerPoint</Application>
  <PresentationFormat>Grand écran</PresentationFormat>
  <Paragraphs>154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Lato Black</vt:lpstr>
      <vt:lpstr>Lato Light</vt:lpstr>
      <vt:lpstr>Lato Medium</vt:lpstr>
      <vt:lpstr>Montserrat</vt:lpstr>
      <vt:lpstr>Montserrat Light</vt:lpstr>
      <vt:lpstr>Montserrat Medium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SonicMaster</dc:creator>
  <cp:lastModifiedBy>Heritiana Andriamihaja</cp:lastModifiedBy>
  <cp:revision>486</cp:revision>
  <dcterms:created xsi:type="dcterms:W3CDTF">2018-04-03T08:31:56Z</dcterms:created>
  <dcterms:modified xsi:type="dcterms:W3CDTF">2019-02-15T01:13:18Z</dcterms:modified>
</cp:coreProperties>
</file>