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2" r:id="rId6"/>
    <p:sldId id="264"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7296" userDrawn="1">
          <p15:clr>
            <a:srgbClr val="A4A3A4"/>
          </p15:clr>
        </p15:guide>
        <p15:guide id="4" pos="384" userDrawn="1">
          <p15:clr>
            <a:srgbClr val="A4A3A4"/>
          </p15:clr>
        </p15:guide>
        <p15:guide id="5" orient="horz" pos="435" userDrawn="1">
          <p15:clr>
            <a:srgbClr val="A4A3A4"/>
          </p15:clr>
        </p15:guide>
        <p15:guide id="6" pos="4704" userDrawn="1">
          <p15:clr>
            <a:srgbClr val="A4A3A4"/>
          </p15:clr>
        </p15:guide>
        <p15:guide id="7" pos="3554" userDrawn="1">
          <p15:clr>
            <a:srgbClr val="A4A3A4"/>
          </p15:clr>
        </p15:guide>
        <p15:guide id="8" orient="horz" pos="722" userDrawn="1">
          <p15:clr>
            <a:srgbClr val="A4A3A4"/>
          </p15:clr>
        </p15:guide>
        <p15:guide id="9" pos="4133" userDrawn="1">
          <p15:clr>
            <a:srgbClr val="A4A3A4"/>
          </p15:clr>
        </p15:guide>
        <p15:guide id="10" orient="horz" pos="2158" userDrawn="1">
          <p15:clr>
            <a:srgbClr val="A4A3A4"/>
          </p15:clr>
        </p15:guide>
        <p15:guide id="11" pos="38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5C88"/>
    <a:srgbClr val="FEC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46" d="100"/>
          <a:sy n="46" d="100"/>
        </p:scale>
        <p:origin x="720" y="48"/>
      </p:cViewPr>
      <p:guideLst>
        <p:guide orient="horz" pos="3888"/>
        <p:guide pos="7296"/>
        <p:guide pos="384"/>
        <p:guide orient="horz" pos="435"/>
        <p:guide pos="4704"/>
        <p:guide pos="3554"/>
        <p:guide orient="horz" pos="722"/>
        <p:guide pos="4133"/>
        <p:guide orient="horz" pos="2158"/>
        <p:guide pos="382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107C26-716B-4BF8-9066-6D5444271962}" type="doc">
      <dgm:prSet loTypeId="urn:microsoft.com/office/officeart/2005/8/layout/hProcess4" loCatId="process" qsTypeId="urn:microsoft.com/office/officeart/2005/8/quickstyle/simple1" qsCatId="simple" csTypeId="urn:microsoft.com/office/officeart/2005/8/colors/colorful4" csCatId="colorful" phldr="1"/>
      <dgm:spPr/>
      <dgm:t>
        <a:bodyPr/>
        <a:lstStyle/>
        <a:p>
          <a:endParaRPr lang="en-US"/>
        </a:p>
      </dgm:t>
    </dgm:pt>
    <dgm:pt modelId="{928A7673-A5E0-4749-BAB0-FC3A908C6E8E}">
      <dgm:prSet phldrT="[Text]"/>
      <dgm:spPr>
        <a:solidFill>
          <a:srgbClr val="FF0000"/>
        </a:solidFill>
      </dgm:spPr>
      <dgm:t>
        <a:bodyPr/>
        <a:lstStyle/>
        <a:p>
          <a:r>
            <a:rPr lang="en-US" dirty="0" smtClean="0"/>
            <a:t>Trigger</a:t>
          </a:r>
          <a:endParaRPr lang="en-US" dirty="0"/>
        </a:p>
      </dgm:t>
    </dgm:pt>
    <dgm:pt modelId="{559CB264-C820-4122-BA44-6992D841FA29}" type="parTrans" cxnId="{BDE21CEA-502C-4ACB-ACBA-B07304201347}">
      <dgm:prSet/>
      <dgm:spPr/>
      <dgm:t>
        <a:bodyPr/>
        <a:lstStyle/>
        <a:p>
          <a:endParaRPr lang="en-US"/>
        </a:p>
      </dgm:t>
    </dgm:pt>
    <dgm:pt modelId="{FBE1E30D-576A-4505-B945-AB174F990CB1}" type="sibTrans" cxnId="{BDE21CEA-502C-4ACB-ACBA-B07304201347}">
      <dgm:prSet/>
      <dgm:spPr/>
      <dgm:t>
        <a:bodyPr/>
        <a:lstStyle/>
        <a:p>
          <a:endParaRPr lang="en-US"/>
        </a:p>
      </dgm:t>
    </dgm:pt>
    <dgm:pt modelId="{B852C593-21A7-489C-8B89-6E56AC3F5029}">
      <dgm:prSet phldrT="[Text]"/>
      <dgm:spPr/>
      <dgm:t>
        <a:bodyPr/>
        <a:lstStyle/>
        <a:p>
          <a:r>
            <a:rPr lang="en-US" dirty="0" smtClean="0"/>
            <a:t>Event can be triggered By User</a:t>
          </a:r>
          <a:endParaRPr lang="en-US" dirty="0"/>
        </a:p>
      </dgm:t>
    </dgm:pt>
    <dgm:pt modelId="{892E430D-E919-4829-B4B6-9B5C21216BEA}" type="parTrans" cxnId="{4646BD39-B741-4C50-9EF5-7F109C849067}">
      <dgm:prSet/>
      <dgm:spPr/>
      <dgm:t>
        <a:bodyPr/>
        <a:lstStyle/>
        <a:p>
          <a:endParaRPr lang="en-US"/>
        </a:p>
      </dgm:t>
    </dgm:pt>
    <dgm:pt modelId="{828F4FCB-CB74-466D-A436-8D3952DAAD01}" type="sibTrans" cxnId="{4646BD39-B741-4C50-9EF5-7F109C849067}">
      <dgm:prSet/>
      <dgm:spPr/>
      <dgm:t>
        <a:bodyPr/>
        <a:lstStyle/>
        <a:p>
          <a:endParaRPr lang="en-US"/>
        </a:p>
      </dgm:t>
    </dgm:pt>
    <dgm:pt modelId="{B8239CD8-A59F-4834-9521-FA37E6EDA498}">
      <dgm:prSet phldrT="[Text]"/>
      <dgm:spPr/>
      <dgm:t>
        <a:bodyPr/>
        <a:lstStyle/>
        <a:p>
          <a:r>
            <a:rPr lang="en-US" dirty="0" smtClean="0"/>
            <a:t>Event can be triggered Band ( low or extremely high hear rate)</a:t>
          </a:r>
          <a:endParaRPr lang="en-US" dirty="0"/>
        </a:p>
      </dgm:t>
    </dgm:pt>
    <dgm:pt modelId="{B4FE9623-E1EC-4FE9-9B25-C74B057598BC}" type="parTrans" cxnId="{1723B3A3-B67F-47AC-8216-49A85733D430}">
      <dgm:prSet/>
      <dgm:spPr/>
      <dgm:t>
        <a:bodyPr/>
        <a:lstStyle/>
        <a:p>
          <a:endParaRPr lang="en-US"/>
        </a:p>
      </dgm:t>
    </dgm:pt>
    <dgm:pt modelId="{86FAC635-B223-4604-8865-284A8F97A9E1}" type="sibTrans" cxnId="{1723B3A3-B67F-47AC-8216-49A85733D430}">
      <dgm:prSet/>
      <dgm:spPr/>
      <dgm:t>
        <a:bodyPr/>
        <a:lstStyle/>
        <a:p>
          <a:endParaRPr lang="en-US"/>
        </a:p>
      </dgm:t>
    </dgm:pt>
    <dgm:pt modelId="{5D2C3F6D-E54F-46D4-A00A-34BAA4888B24}">
      <dgm:prSet phldrT="[Text]"/>
      <dgm:spPr>
        <a:solidFill>
          <a:srgbClr val="FFC000"/>
        </a:solidFill>
      </dgm:spPr>
      <dgm:t>
        <a:bodyPr/>
        <a:lstStyle/>
        <a:p>
          <a:r>
            <a:rPr lang="en-US" dirty="0" smtClean="0"/>
            <a:t>Decide</a:t>
          </a:r>
          <a:endParaRPr lang="en-US" dirty="0"/>
        </a:p>
      </dgm:t>
    </dgm:pt>
    <dgm:pt modelId="{759E3C90-05CC-4AB6-8D9C-E88C1582B8DD}" type="parTrans" cxnId="{E5F9BB70-8E7B-4003-AB31-821A3077BE90}">
      <dgm:prSet/>
      <dgm:spPr/>
      <dgm:t>
        <a:bodyPr/>
        <a:lstStyle/>
        <a:p>
          <a:endParaRPr lang="en-US"/>
        </a:p>
      </dgm:t>
    </dgm:pt>
    <dgm:pt modelId="{FCE03C8F-AA51-41AB-AFD7-7A1DADF8688F}" type="sibTrans" cxnId="{E5F9BB70-8E7B-4003-AB31-821A3077BE90}">
      <dgm:prSet/>
      <dgm:spPr/>
      <dgm:t>
        <a:bodyPr/>
        <a:lstStyle/>
        <a:p>
          <a:endParaRPr lang="en-US"/>
        </a:p>
      </dgm:t>
    </dgm:pt>
    <dgm:pt modelId="{4AD54873-713B-4415-AF5F-20A5D3724FF6}">
      <dgm:prSet phldrT="[Text]"/>
      <dgm:spPr/>
      <dgm:t>
        <a:bodyPr/>
        <a:lstStyle/>
        <a:p>
          <a:r>
            <a:rPr lang="en-US" dirty="0" smtClean="0"/>
            <a:t>Used Machine learning K-Means Nearest neighbor Algorithm Finds to out nearest hospital &amp; nearest hospitals.</a:t>
          </a:r>
          <a:endParaRPr lang="en-US" dirty="0"/>
        </a:p>
      </dgm:t>
    </dgm:pt>
    <dgm:pt modelId="{BEADD3D3-D795-4BFB-9769-F6DC660DEC42}" type="parTrans" cxnId="{6E463F28-3EE3-4D71-BA9E-77B91CBBC553}">
      <dgm:prSet/>
      <dgm:spPr/>
      <dgm:t>
        <a:bodyPr/>
        <a:lstStyle/>
        <a:p>
          <a:endParaRPr lang="en-US"/>
        </a:p>
      </dgm:t>
    </dgm:pt>
    <dgm:pt modelId="{7A972AFA-AFCA-44E0-9BB2-134AEA099F53}" type="sibTrans" cxnId="{6E463F28-3EE3-4D71-BA9E-77B91CBBC553}">
      <dgm:prSet/>
      <dgm:spPr/>
      <dgm:t>
        <a:bodyPr/>
        <a:lstStyle/>
        <a:p>
          <a:endParaRPr lang="en-US"/>
        </a:p>
      </dgm:t>
    </dgm:pt>
    <dgm:pt modelId="{4EA8CA65-976D-4353-BDA1-D6F7373D4CB2}">
      <dgm:prSet phldrT="[Text]"/>
      <dgm:spPr/>
      <dgm:t>
        <a:bodyPr/>
        <a:lstStyle/>
        <a:p>
          <a:r>
            <a:rPr lang="en-US" dirty="0" smtClean="0"/>
            <a:t>And to Checks availability  &amp; any medical plan opted by user.</a:t>
          </a:r>
          <a:endParaRPr lang="en-US" dirty="0"/>
        </a:p>
      </dgm:t>
    </dgm:pt>
    <dgm:pt modelId="{4D3AECAF-07D8-4BD9-9160-B3ACAF911996}" type="parTrans" cxnId="{98ED8182-410D-4129-8DB3-3FEA7DD770C7}">
      <dgm:prSet/>
      <dgm:spPr/>
      <dgm:t>
        <a:bodyPr/>
        <a:lstStyle/>
        <a:p>
          <a:endParaRPr lang="en-US"/>
        </a:p>
      </dgm:t>
    </dgm:pt>
    <dgm:pt modelId="{CB978086-69F6-47D2-B949-8382EDEFD0AB}" type="sibTrans" cxnId="{98ED8182-410D-4129-8DB3-3FEA7DD770C7}">
      <dgm:prSet/>
      <dgm:spPr/>
      <dgm:t>
        <a:bodyPr/>
        <a:lstStyle/>
        <a:p>
          <a:endParaRPr lang="en-US"/>
        </a:p>
      </dgm:t>
    </dgm:pt>
    <dgm:pt modelId="{AAA6284E-254E-48A7-ACE4-3CFE617B920A}">
      <dgm:prSet phldrT="[Text]"/>
      <dgm:spPr/>
      <dgm:t>
        <a:bodyPr/>
        <a:lstStyle/>
        <a:p>
          <a:r>
            <a:rPr lang="en-US" dirty="0" smtClean="0"/>
            <a:t>Send</a:t>
          </a:r>
          <a:endParaRPr lang="en-US" dirty="0"/>
        </a:p>
      </dgm:t>
    </dgm:pt>
    <dgm:pt modelId="{BF9452D4-FDDA-484E-B705-EC9B2C189EAF}" type="parTrans" cxnId="{2ECACD51-D943-460E-87F6-37255338BD3F}">
      <dgm:prSet/>
      <dgm:spPr/>
      <dgm:t>
        <a:bodyPr/>
        <a:lstStyle/>
        <a:p>
          <a:endParaRPr lang="en-US"/>
        </a:p>
      </dgm:t>
    </dgm:pt>
    <dgm:pt modelId="{7AE540B3-18F7-45BB-8986-9D55E1F2B140}" type="sibTrans" cxnId="{2ECACD51-D943-460E-87F6-37255338BD3F}">
      <dgm:prSet/>
      <dgm:spPr/>
      <dgm:t>
        <a:bodyPr/>
        <a:lstStyle/>
        <a:p>
          <a:endParaRPr lang="en-US"/>
        </a:p>
      </dgm:t>
    </dgm:pt>
    <dgm:pt modelId="{75122E4A-1CB8-40D8-BFFB-9FF9C54C4D09}">
      <dgm:prSet phldrT="[Text]"/>
      <dgm:spPr/>
      <dgm:t>
        <a:bodyPr/>
        <a:lstStyle/>
        <a:p>
          <a:r>
            <a:rPr lang="en-US" dirty="0" smtClean="0"/>
            <a:t>Send User details to hospital(online form).</a:t>
          </a:r>
          <a:endParaRPr lang="en-US" dirty="0"/>
        </a:p>
      </dgm:t>
    </dgm:pt>
    <dgm:pt modelId="{BF5BBB83-7495-4357-91AE-ED2FD2EC942F}" type="parTrans" cxnId="{62BFFFDA-D7A4-4126-AA84-A6ECCFD686F2}">
      <dgm:prSet/>
      <dgm:spPr/>
      <dgm:t>
        <a:bodyPr/>
        <a:lstStyle/>
        <a:p>
          <a:endParaRPr lang="en-US"/>
        </a:p>
      </dgm:t>
    </dgm:pt>
    <dgm:pt modelId="{15F1DAFB-7143-419B-B6CF-F5D37BD7C161}" type="sibTrans" cxnId="{62BFFFDA-D7A4-4126-AA84-A6ECCFD686F2}">
      <dgm:prSet/>
      <dgm:spPr/>
      <dgm:t>
        <a:bodyPr/>
        <a:lstStyle/>
        <a:p>
          <a:endParaRPr lang="en-US"/>
        </a:p>
      </dgm:t>
    </dgm:pt>
    <dgm:pt modelId="{BDC910ED-B332-4B6D-9972-81A32477EF63}">
      <dgm:prSet phldrT="[Text]"/>
      <dgm:spPr/>
      <dgm:t>
        <a:bodyPr/>
        <a:lstStyle/>
        <a:p>
          <a:r>
            <a:rPr lang="en-US" dirty="0" smtClean="0"/>
            <a:t>The contact details of hospital &amp; ambulance is shared to relatives.</a:t>
          </a:r>
          <a:endParaRPr lang="en-US" dirty="0"/>
        </a:p>
      </dgm:t>
    </dgm:pt>
    <dgm:pt modelId="{48A16477-14BB-4414-B599-3FDC2B6153EA}" type="parTrans" cxnId="{5ECB085E-BE3C-4247-A69B-78E340412276}">
      <dgm:prSet/>
      <dgm:spPr/>
      <dgm:t>
        <a:bodyPr/>
        <a:lstStyle/>
        <a:p>
          <a:endParaRPr lang="en-US"/>
        </a:p>
      </dgm:t>
    </dgm:pt>
    <dgm:pt modelId="{5F638342-F5DA-4442-8C51-1B94F8257511}" type="sibTrans" cxnId="{5ECB085E-BE3C-4247-A69B-78E340412276}">
      <dgm:prSet/>
      <dgm:spPr/>
      <dgm:t>
        <a:bodyPr/>
        <a:lstStyle/>
        <a:p>
          <a:endParaRPr lang="en-US"/>
        </a:p>
      </dgm:t>
    </dgm:pt>
    <dgm:pt modelId="{1EA38D63-1CD7-47E8-B4B9-0E6434152BD1}">
      <dgm:prSet phldrT="[Text]"/>
      <dgm:spPr/>
      <dgm:t>
        <a:bodyPr/>
        <a:lstStyle/>
        <a:p>
          <a:r>
            <a:rPr lang="en-US" dirty="0" smtClean="0"/>
            <a:t>Both Hospital &amp; relatives can track ambulance.</a:t>
          </a:r>
          <a:endParaRPr lang="en-US" dirty="0"/>
        </a:p>
      </dgm:t>
    </dgm:pt>
    <dgm:pt modelId="{FFC1EA91-404D-4587-9E10-66D219B78494}" type="parTrans" cxnId="{98FA3A1D-EAE1-43B2-9340-CC66E750ADAC}">
      <dgm:prSet/>
      <dgm:spPr/>
      <dgm:t>
        <a:bodyPr/>
        <a:lstStyle/>
        <a:p>
          <a:endParaRPr lang="en-US"/>
        </a:p>
      </dgm:t>
    </dgm:pt>
    <dgm:pt modelId="{B2E5A63F-A781-45BF-AAE3-E2D422CB5DB2}" type="sibTrans" cxnId="{98FA3A1D-EAE1-43B2-9340-CC66E750ADAC}">
      <dgm:prSet/>
      <dgm:spPr/>
      <dgm:t>
        <a:bodyPr/>
        <a:lstStyle/>
        <a:p>
          <a:endParaRPr lang="en-US"/>
        </a:p>
      </dgm:t>
    </dgm:pt>
    <dgm:pt modelId="{54DC17F8-A461-4EFD-9FBB-14C7F73451A0}">
      <dgm:prSet phldrT="[Text]"/>
      <dgm:spPr/>
      <dgm:t>
        <a:bodyPr/>
        <a:lstStyle/>
        <a:p>
          <a:r>
            <a:rPr lang="en-US" dirty="0" smtClean="0"/>
            <a:t>A new ambulance is assigned in case of connection loss of more than 10 minutes.</a:t>
          </a:r>
          <a:endParaRPr lang="en-US" dirty="0"/>
        </a:p>
      </dgm:t>
    </dgm:pt>
    <dgm:pt modelId="{7A5F6ED4-5D5F-4E6B-9C53-ECEB970AC41B}" type="parTrans" cxnId="{ED87941B-0C9C-4581-BE59-10E37E494365}">
      <dgm:prSet/>
      <dgm:spPr/>
      <dgm:t>
        <a:bodyPr/>
        <a:lstStyle/>
        <a:p>
          <a:endParaRPr lang="en-US"/>
        </a:p>
      </dgm:t>
    </dgm:pt>
    <dgm:pt modelId="{5F38D85A-9E7D-4BC5-AAEE-F66A73B0C2CF}" type="sibTrans" cxnId="{ED87941B-0C9C-4581-BE59-10E37E494365}">
      <dgm:prSet/>
      <dgm:spPr/>
      <dgm:t>
        <a:bodyPr/>
        <a:lstStyle/>
        <a:p>
          <a:endParaRPr lang="en-US"/>
        </a:p>
      </dgm:t>
    </dgm:pt>
    <dgm:pt modelId="{88F8AB71-D654-471E-8632-31C1AB7A6770}">
      <dgm:prSet phldrT="[Text]"/>
      <dgm:spPr/>
      <dgm:t>
        <a:bodyPr/>
        <a:lstStyle/>
        <a:p>
          <a:r>
            <a:rPr lang="en-US" dirty="0" smtClean="0"/>
            <a:t>Track</a:t>
          </a:r>
          <a:endParaRPr lang="en-US" dirty="0"/>
        </a:p>
      </dgm:t>
    </dgm:pt>
    <dgm:pt modelId="{3E0AA996-2BB6-4EA1-8C2D-53730C1F4F59}" type="sibTrans" cxnId="{81DA4747-9AD4-4A03-94A3-C21533CFE6B5}">
      <dgm:prSet/>
      <dgm:spPr/>
      <dgm:t>
        <a:bodyPr/>
        <a:lstStyle/>
        <a:p>
          <a:endParaRPr lang="en-US"/>
        </a:p>
      </dgm:t>
    </dgm:pt>
    <dgm:pt modelId="{81681F07-EEA1-4E67-9FE5-4AD79C247F3B}" type="parTrans" cxnId="{81DA4747-9AD4-4A03-94A3-C21533CFE6B5}">
      <dgm:prSet/>
      <dgm:spPr/>
      <dgm:t>
        <a:bodyPr/>
        <a:lstStyle/>
        <a:p>
          <a:endParaRPr lang="en-US"/>
        </a:p>
      </dgm:t>
    </dgm:pt>
    <dgm:pt modelId="{F08DF341-493D-40B4-AA8B-CB4F5D3DCC87}" type="pres">
      <dgm:prSet presAssocID="{45107C26-716B-4BF8-9066-6D5444271962}" presName="Name0" presStyleCnt="0">
        <dgm:presLayoutVars>
          <dgm:dir/>
          <dgm:animLvl val="lvl"/>
          <dgm:resizeHandles val="exact"/>
        </dgm:presLayoutVars>
      </dgm:prSet>
      <dgm:spPr/>
    </dgm:pt>
    <dgm:pt modelId="{56D5FD70-4FE6-454F-B2D1-B6718A4AB60F}" type="pres">
      <dgm:prSet presAssocID="{45107C26-716B-4BF8-9066-6D5444271962}" presName="tSp" presStyleCnt="0"/>
      <dgm:spPr/>
    </dgm:pt>
    <dgm:pt modelId="{D192AE12-87D3-4F9E-AB46-6B36D75C2818}" type="pres">
      <dgm:prSet presAssocID="{45107C26-716B-4BF8-9066-6D5444271962}" presName="bSp" presStyleCnt="0"/>
      <dgm:spPr/>
    </dgm:pt>
    <dgm:pt modelId="{882D6C8D-9898-4FBF-9F7B-A8BB7D4DD313}" type="pres">
      <dgm:prSet presAssocID="{45107C26-716B-4BF8-9066-6D5444271962}" presName="process" presStyleCnt="0"/>
      <dgm:spPr/>
    </dgm:pt>
    <dgm:pt modelId="{22B1B35B-28ED-41CE-8D4B-621A7F51615D}" type="pres">
      <dgm:prSet presAssocID="{928A7673-A5E0-4749-BAB0-FC3A908C6E8E}" presName="composite1" presStyleCnt="0"/>
      <dgm:spPr/>
    </dgm:pt>
    <dgm:pt modelId="{4A5D338B-5732-4B02-B417-6A695C31B2C8}" type="pres">
      <dgm:prSet presAssocID="{928A7673-A5E0-4749-BAB0-FC3A908C6E8E}" presName="dummyNode1" presStyleLbl="node1" presStyleIdx="0" presStyleCnt="4"/>
      <dgm:spPr/>
    </dgm:pt>
    <dgm:pt modelId="{3F17E0B2-6BFF-4AE2-9297-77EC56B59A7E}" type="pres">
      <dgm:prSet presAssocID="{928A7673-A5E0-4749-BAB0-FC3A908C6E8E}" presName="childNode1" presStyleLbl="bgAcc1" presStyleIdx="0" presStyleCnt="4">
        <dgm:presLayoutVars>
          <dgm:bulletEnabled val="1"/>
        </dgm:presLayoutVars>
      </dgm:prSet>
      <dgm:spPr/>
      <dgm:t>
        <a:bodyPr/>
        <a:lstStyle/>
        <a:p>
          <a:endParaRPr lang="en-US"/>
        </a:p>
      </dgm:t>
    </dgm:pt>
    <dgm:pt modelId="{68921888-49BF-474E-BACC-D83AE4F2A883}" type="pres">
      <dgm:prSet presAssocID="{928A7673-A5E0-4749-BAB0-FC3A908C6E8E}" presName="childNode1tx" presStyleLbl="bgAcc1" presStyleIdx="0" presStyleCnt="4">
        <dgm:presLayoutVars>
          <dgm:bulletEnabled val="1"/>
        </dgm:presLayoutVars>
      </dgm:prSet>
      <dgm:spPr/>
      <dgm:t>
        <a:bodyPr/>
        <a:lstStyle/>
        <a:p>
          <a:endParaRPr lang="en-US"/>
        </a:p>
      </dgm:t>
    </dgm:pt>
    <dgm:pt modelId="{A2BFF058-4DAC-4370-8F1B-962106B67C3C}" type="pres">
      <dgm:prSet presAssocID="{928A7673-A5E0-4749-BAB0-FC3A908C6E8E}" presName="parentNode1" presStyleLbl="node1" presStyleIdx="0" presStyleCnt="4">
        <dgm:presLayoutVars>
          <dgm:chMax val="1"/>
          <dgm:bulletEnabled val="1"/>
        </dgm:presLayoutVars>
      </dgm:prSet>
      <dgm:spPr/>
    </dgm:pt>
    <dgm:pt modelId="{9467D12B-9374-43C6-BDF8-B634F86B1697}" type="pres">
      <dgm:prSet presAssocID="{928A7673-A5E0-4749-BAB0-FC3A908C6E8E}" presName="connSite1" presStyleCnt="0"/>
      <dgm:spPr/>
    </dgm:pt>
    <dgm:pt modelId="{C4C6507F-BD0D-47D9-A2A2-4E93B9C05D05}" type="pres">
      <dgm:prSet presAssocID="{FBE1E30D-576A-4505-B945-AB174F990CB1}" presName="Name9" presStyleLbl="sibTrans2D1" presStyleIdx="0" presStyleCnt="3"/>
      <dgm:spPr/>
    </dgm:pt>
    <dgm:pt modelId="{B46F1C67-D81E-4A84-9AB5-E957D37BC0ED}" type="pres">
      <dgm:prSet presAssocID="{5D2C3F6D-E54F-46D4-A00A-34BAA4888B24}" presName="composite2" presStyleCnt="0"/>
      <dgm:spPr/>
    </dgm:pt>
    <dgm:pt modelId="{AD725C00-8478-4FC5-B2DF-9FBF7AFD8D0D}" type="pres">
      <dgm:prSet presAssocID="{5D2C3F6D-E54F-46D4-A00A-34BAA4888B24}" presName="dummyNode2" presStyleLbl="node1" presStyleIdx="0" presStyleCnt="4"/>
      <dgm:spPr/>
    </dgm:pt>
    <dgm:pt modelId="{2A20D975-F816-4694-BB08-D2B0C4516C8B}" type="pres">
      <dgm:prSet presAssocID="{5D2C3F6D-E54F-46D4-A00A-34BAA4888B24}" presName="childNode2" presStyleLbl="bgAcc1" presStyleIdx="1" presStyleCnt="4">
        <dgm:presLayoutVars>
          <dgm:bulletEnabled val="1"/>
        </dgm:presLayoutVars>
      </dgm:prSet>
      <dgm:spPr/>
      <dgm:t>
        <a:bodyPr/>
        <a:lstStyle/>
        <a:p>
          <a:endParaRPr lang="en-US"/>
        </a:p>
      </dgm:t>
    </dgm:pt>
    <dgm:pt modelId="{4F0B4AFC-592C-40D6-B816-D6F4FA55B2A5}" type="pres">
      <dgm:prSet presAssocID="{5D2C3F6D-E54F-46D4-A00A-34BAA4888B24}" presName="childNode2tx" presStyleLbl="bgAcc1" presStyleIdx="1" presStyleCnt="4">
        <dgm:presLayoutVars>
          <dgm:bulletEnabled val="1"/>
        </dgm:presLayoutVars>
      </dgm:prSet>
      <dgm:spPr/>
      <dgm:t>
        <a:bodyPr/>
        <a:lstStyle/>
        <a:p>
          <a:endParaRPr lang="en-US"/>
        </a:p>
      </dgm:t>
    </dgm:pt>
    <dgm:pt modelId="{13C52E6D-1B2B-4169-9D37-EA503BDB356E}" type="pres">
      <dgm:prSet presAssocID="{5D2C3F6D-E54F-46D4-A00A-34BAA4888B24}" presName="parentNode2" presStyleLbl="node1" presStyleIdx="1" presStyleCnt="4">
        <dgm:presLayoutVars>
          <dgm:chMax val="0"/>
          <dgm:bulletEnabled val="1"/>
        </dgm:presLayoutVars>
      </dgm:prSet>
      <dgm:spPr/>
      <dgm:t>
        <a:bodyPr/>
        <a:lstStyle/>
        <a:p>
          <a:endParaRPr lang="en-US"/>
        </a:p>
      </dgm:t>
    </dgm:pt>
    <dgm:pt modelId="{8A551C72-15E0-413B-9835-137909BD8C79}" type="pres">
      <dgm:prSet presAssocID="{5D2C3F6D-E54F-46D4-A00A-34BAA4888B24}" presName="connSite2" presStyleCnt="0"/>
      <dgm:spPr/>
    </dgm:pt>
    <dgm:pt modelId="{B77F2F9D-9044-4210-AA9B-9A7F15C2F10A}" type="pres">
      <dgm:prSet presAssocID="{FCE03C8F-AA51-41AB-AFD7-7A1DADF8688F}" presName="Name18" presStyleLbl="sibTrans2D1" presStyleIdx="1" presStyleCnt="3"/>
      <dgm:spPr/>
    </dgm:pt>
    <dgm:pt modelId="{10262B68-8DC0-47CB-B33B-24D4A51EA386}" type="pres">
      <dgm:prSet presAssocID="{AAA6284E-254E-48A7-ACE4-3CFE617B920A}" presName="composite1" presStyleCnt="0"/>
      <dgm:spPr/>
    </dgm:pt>
    <dgm:pt modelId="{4012D3A7-7F16-4AA4-94FC-3E2556654C73}" type="pres">
      <dgm:prSet presAssocID="{AAA6284E-254E-48A7-ACE4-3CFE617B920A}" presName="dummyNode1" presStyleLbl="node1" presStyleIdx="1" presStyleCnt="4"/>
      <dgm:spPr/>
    </dgm:pt>
    <dgm:pt modelId="{60B58E19-2C9F-4852-B9A8-8AD47E9D5BE2}" type="pres">
      <dgm:prSet presAssocID="{AAA6284E-254E-48A7-ACE4-3CFE617B920A}" presName="childNode1" presStyleLbl="bgAcc1" presStyleIdx="2" presStyleCnt="4">
        <dgm:presLayoutVars>
          <dgm:bulletEnabled val="1"/>
        </dgm:presLayoutVars>
      </dgm:prSet>
      <dgm:spPr/>
      <dgm:t>
        <a:bodyPr/>
        <a:lstStyle/>
        <a:p>
          <a:endParaRPr lang="en-US"/>
        </a:p>
      </dgm:t>
    </dgm:pt>
    <dgm:pt modelId="{D9E122E1-E84B-4AE1-917F-09237928BA46}" type="pres">
      <dgm:prSet presAssocID="{AAA6284E-254E-48A7-ACE4-3CFE617B920A}" presName="childNode1tx" presStyleLbl="bgAcc1" presStyleIdx="2" presStyleCnt="4">
        <dgm:presLayoutVars>
          <dgm:bulletEnabled val="1"/>
        </dgm:presLayoutVars>
      </dgm:prSet>
      <dgm:spPr/>
      <dgm:t>
        <a:bodyPr/>
        <a:lstStyle/>
        <a:p>
          <a:endParaRPr lang="en-US"/>
        </a:p>
      </dgm:t>
    </dgm:pt>
    <dgm:pt modelId="{2450EDB7-8217-4D38-9F03-7F21D620A48B}" type="pres">
      <dgm:prSet presAssocID="{AAA6284E-254E-48A7-ACE4-3CFE617B920A}" presName="parentNode1" presStyleLbl="node1" presStyleIdx="2" presStyleCnt="4">
        <dgm:presLayoutVars>
          <dgm:chMax val="1"/>
          <dgm:bulletEnabled val="1"/>
        </dgm:presLayoutVars>
      </dgm:prSet>
      <dgm:spPr/>
    </dgm:pt>
    <dgm:pt modelId="{39BA3EA4-5C96-43D9-9B2F-638576E64D34}" type="pres">
      <dgm:prSet presAssocID="{AAA6284E-254E-48A7-ACE4-3CFE617B920A}" presName="connSite1" presStyleCnt="0"/>
      <dgm:spPr/>
    </dgm:pt>
    <dgm:pt modelId="{3FBDE163-35B9-4833-8C05-E02739E9CF83}" type="pres">
      <dgm:prSet presAssocID="{7AE540B3-18F7-45BB-8986-9D55E1F2B140}" presName="Name9" presStyleLbl="sibTrans2D1" presStyleIdx="2" presStyleCnt="3"/>
      <dgm:spPr/>
    </dgm:pt>
    <dgm:pt modelId="{99F00F9A-8DC1-4FA3-B0A2-07946A24300D}" type="pres">
      <dgm:prSet presAssocID="{88F8AB71-D654-471E-8632-31C1AB7A6770}" presName="composite2" presStyleCnt="0"/>
      <dgm:spPr/>
    </dgm:pt>
    <dgm:pt modelId="{08864CB5-A031-4097-9A12-1A1F19CD8389}" type="pres">
      <dgm:prSet presAssocID="{88F8AB71-D654-471E-8632-31C1AB7A6770}" presName="dummyNode2" presStyleLbl="node1" presStyleIdx="2" presStyleCnt="4"/>
      <dgm:spPr/>
    </dgm:pt>
    <dgm:pt modelId="{A8D427DC-807D-4683-B95D-F62B227309DE}" type="pres">
      <dgm:prSet presAssocID="{88F8AB71-D654-471E-8632-31C1AB7A6770}" presName="childNode2" presStyleLbl="bgAcc1" presStyleIdx="3" presStyleCnt="4">
        <dgm:presLayoutVars>
          <dgm:bulletEnabled val="1"/>
        </dgm:presLayoutVars>
      </dgm:prSet>
      <dgm:spPr/>
      <dgm:t>
        <a:bodyPr/>
        <a:lstStyle/>
        <a:p>
          <a:endParaRPr lang="en-US"/>
        </a:p>
      </dgm:t>
    </dgm:pt>
    <dgm:pt modelId="{80DEDC53-500D-4932-B9B6-FB0BEA95949E}" type="pres">
      <dgm:prSet presAssocID="{88F8AB71-D654-471E-8632-31C1AB7A6770}" presName="childNode2tx" presStyleLbl="bgAcc1" presStyleIdx="3" presStyleCnt="4">
        <dgm:presLayoutVars>
          <dgm:bulletEnabled val="1"/>
        </dgm:presLayoutVars>
      </dgm:prSet>
      <dgm:spPr/>
      <dgm:t>
        <a:bodyPr/>
        <a:lstStyle/>
        <a:p>
          <a:endParaRPr lang="en-US"/>
        </a:p>
      </dgm:t>
    </dgm:pt>
    <dgm:pt modelId="{7D436FB3-53E5-4703-A252-2A6A4F312FCF}" type="pres">
      <dgm:prSet presAssocID="{88F8AB71-D654-471E-8632-31C1AB7A6770}" presName="parentNode2" presStyleLbl="node1" presStyleIdx="3" presStyleCnt="4">
        <dgm:presLayoutVars>
          <dgm:chMax val="0"/>
          <dgm:bulletEnabled val="1"/>
        </dgm:presLayoutVars>
      </dgm:prSet>
      <dgm:spPr/>
      <dgm:t>
        <a:bodyPr/>
        <a:lstStyle/>
        <a:p>
          <a:endParaRPr lang="en-US"/>
        </a:p>
      </dgm:t>
    </dgm:pt>
    <dgm:pt modelId="{105B9C65-9137-4186-807F-1AF524141963}" type="pres">
      <dgm:prSet presAssocID="{88F8AB71-D654-471E-8632-31C1AB7A6770}" presName="connSite2" presStyleCnt="0"/>
      <dgm:spPr/>
    </dgm:pt>
  </dgm:ptLst>
  <dgm:cxnLst>
    <dgm:cxn modelId="{8E268A69-24D5-4202-AA66-831553646AAB}" type="presOf" srcId="{B8239CD8-A59F-4834-9521-FA37E6EDA498}" destId="{3F17E0B2-6BFF-4AE2-9297-77EC56B59A7E}" srcOrd="0" destOrd="1" presId="urn:microsoft.com/office/officeart/2005/8/layout/hProcess4"/>
    <dgm:cxn modelId="{67994871-4989-43A7-86CF-3C33597F215E}" type="presOf" srcId="{4AD54873-713B-4415-AF5F-20A5D3724FF6}" destId="{4F0B4AFC-592C-40D6-B816-D6F4FA55B2A5}" srcOrd="1" destOrd="0" presId="urn:microsoft.com/office/officeart/2005/8/layout/hProcess4"/>
    <dgm:cxn modelId="{045A8FA2-8979-4CB6-815A-1E92CF92BC64}" type="presOf" srcId="{1EA38D63-1CD7-47E8-B4B9-0E6434152BD1}" destId="{80DEDC53-500D-4932-B9B6-FB0BEA95949E}" srcOrd="1" destOrd="0" presId="urn:microsoft.com/office/officeart/2005/8/layout/hProcess4"/>
    <dgm:cxn modelId="{68F88E6B-7205-4A93-945F-FC4B418B17CE}" type="presOf" srcId="{45107C26-716B-4BF8-9066-6D5444271962}" destId="{F08DF341-493D-40B4-AA8B-CB4F5D3DCC87}" srcOrd="0" destOrd="0" presId="urn:microsoft.com/office/officeart/2005/8/layout/hProcess4"/>
    <dgm:cxn modelId="{98FA3A1D-EAE1-43B2-9340-CC66E750ADAC}" srcId="{88F8AB71-D654-471E-8632-31C1AB7A6770}" destId="{1EA38D63-1CD7-47E8-B4B9-0E6434152BD1}" srcOrd="0" destOrd="0" parTransId="{FFC1EA91-404D-4587-9E10-66D219B78494}" sibTransId="{B2E5A63F-A781-45BF-AAE3-E2D422CB5DB2}"/>
    <dgm:cxn modelId="{D40DB172-12AA-4B9E-9E12-A9BF9EA4053B}" type="presOf" srcId="{75122E4A-1CB8-40D8-BFFB-9FF9C54C4D09}" destId="{D9E122E1-E84B-4AE1-917F-09237928BA46}" srcOrd="1" destOrd="0" presId="urn:microsoft.com/office/officeart/2005/8/layout/hProcess4"/>
    <dgm:cxn modelId="{8698365F-E8CD-4A84-8FDD-85663D996F13}" type="presOf" srcId="{FBE1E30D-576A-4505-B945-AB174F990CB1}" destId="{C4C6507F-BD0D-47D9-A2A2-4E93B9C05D05}" srcOrd="0" destOrd="0" presId="urn:microsoft.com/office/officeart/2005/8/layout/hProcess4"/>
    <dgm:cxn modelId="{E62A88B9-7C51-4B60-B896-6FE2F177AA4D}" type="presOf" srcId="{4EA8CA65-976D-4353-BDA1-D6F7373D4CB2}" destId="{2A20D975-F816-4694-BB08-D2B0C4516C8B}" srcOrd="0" destOrd="1" presId="urn:microsoft.com/office/officeart/2005/8/layout/hProcess4"/>
    <dgm:cxn modelId="{4D522EA7-747D-48D1-90B5-96322CB7D27C}" type="presOf" srcId="{BDC910ED-B332-4B6D-9972-81A32477EF63}" destId="{60B58E19-2C9F-4852-B9A8-8AD47E9D5BE2}" srcOrd="0" destOrd="1" presId="urn:microsoft.com/office/officeart/2005/8/layout/hProcess4"/>
    <dgm:cxn modelId="{BFD2E8A3-CEFB-42EE-9AD8-10B7D0D57613}" type="presOf" srcId="{54DC17F8-A461-4EFD-9FBB-14C7F73451A0}" destId="{A8D427DC-807D-4683-B95D-F62B227309DE}" srcOrd="0" destOrd="1" presId="urn:microsoft.com/office/officeart/2005/8/layout/hProcess4"/>
    <dgm:cxn modelId="{62BFFFDA-D7A4-4126-AA84-A6ECCFD686F2}" srcId="{AAA6284E-254E-48A7-ACE4-3CFE617B920A}" destId="{75122E4A-1CB8-40D8-BFFB-9FF9C54C4D09}" srcOrd="0" destOrd="0" parTransId="{BF5BBB83-7495-4357-91AE-ED2FD2EC942F}" sibTransId="{15F1DAFB-7143-419B-B6CF-F5D37BD7C161}"/>
    <dgm:cxn modelId="{1723B3A3-B67F-47AC-8216-49A85733D430}" srcId="{928A7673-A5E0-4749-BAB0-FC3A908C6E8E}" destId="{B8239CD8-A59F-4834-9521-FA37E6EDA498}" srcOrd="1" destOrd="0" parTransId="{B4FE9623-E1EC-4FE9-9B25-C74B057598BC}" sibTransId="{86FAC635-B223-4604-8865-284A8F97A9E1}"/>
    <dgm:cxn modelId="{5046DCD5-B036-4498-BEE0-CC08241CC81D}" type="presOf" srcId="{1EA38D63-1CD7-47E8-B4B9-0E6434152BD1}" destId="{A8D427DC-807D-4683-B95D-F62B227309DE}" srcOrd="0" destOrd="0" presId="urn:microsoft.com/office/officeart/2005/8/layout/hProcess4"/>
    <dgm:cxn modelId="{8444F2D3-5A87-4C76-86DC-342702F918AD}" type="presOf" srcId="{7AE540B3-18F7-45BB-8986-9D55E1F2B140}" destId="{3FBDE163-35B9-4833-8C05-E02739E9CF83}" srcOrd="0" destOrd="0" presId="urn:microsoft.com/office/officeart/2005/8/layout/hProcess4"/>
    <dgm:cxn modelId="{2ECACD51-D943-460E-87F6-37255338BD3F}" srcId="{45107C26-716B-4BF8-9066-6D5444271962}" destId="{AAA6284E-254E-48A7-ACE4-3CFE617B920A}" srcOrd="2" destOrd="0" parTransId="{BF9452D4-FDDA-484E-B705-EC9B2C189EAF}" sibTransId="{7AE540B3-18F7-45BB-8986-9D55E1F2B140}"/>
    <dgm:cxn modelId="{5ECB085E-BE3C-4247-A69B-78E340412276}" srcId="{AAA6284E-254E-48A7-ACE4-3CFE617B920A}" destId="{BDC910ED-B332-4B6D-9972-81A32477EF63}" srcOrd="1" destOrd="0" parTransId="{48A16477-14BB-4414-B599-3FDC2B6153EA}" sibTransId="{5F638342-F5DA-4442-8C51-1B94F8257511}"/>
    <dgm:cxn modelId="{220BCB24-6132-420B-A923-1822451360AB}" type="presOf" srcId="{4AD54873-713B-4415-AF5F-20A5D3724FF6}" destId="{2A20D975-F816-4694-BB08-D2B0C4516C8B}" srcOrd="0" destOrd="0" presId="urn:microsoft.com/office/officeart/2005/8/layout/hProcess4"/>
    <dgm:cxn modelId="{6E463F28-3EE3-4D71-BA9E-77B91CBBC553}" srcId="{5D2C3F6D-E54F-46D4-A00A-34BAA4888B24}" destId="{4AD54873-713B-4415-AF5F-20A5D3724FF6}" srcOrd="0" destOrd="0" parTransId="{BEADD3D3-D795-4BFB-9769-F6DC660DEC42}" sibTransId="{7A972AFA-AFCA-44E0-9BB2-134AEA099F53}"/>
    <dgm:cxn modelId="{DBFEFE7E-AF3E-492D-9D53-7D2B891083CB}" type="presOf" srcId="{928A7673-A5E0-4749-BAB0-FC3A908C6E8E}" destId="{A2BFF058-4DAC-4370-8F1B-962106B67C3C}" srcOrd="0" destOrd="0" presId="urn:microsoft.com/office/officeart/2005/8/layout/hProcess4"/>
    <dgm:cxn modelId="{27850DAD-6EB6-4A7D-986B-7B5C7C69267C}" type="presOf" srcId="{B8239CD8-A59F-4834-9521-FA37E6EDA498}" destId="{68921888-49BF-474E-BACC-D83AE4F2A883}" srcOrd="1" destOrd="1" presId="urn:microsoft.com/office/officeart/2005/8/layout/hProcess4"/>
    <dgm:cxn modelId="{ED87941B-0C9C-4581-BE59-10E37E494365}" srcId="{88F8AB71-D654-471E-8632-31C1AB7A6770}" destId="{54DC17F8-A461-4EFD-9FBB-14C7F73451A0}" srcOrd="1" destOrd="0" parTransId="{7A5F6ED4-5D5F-4E6B-9C53-ECEB970AC41B}" sibTransId="{5F38D85A-9E7D-4BC5-AAEE-F66A73B0C2CF}"/>
    <dgm:cxn modelId="{91D0CCB1-36AF-4DB3-AADF-3D35ADB117CB}" type="presOf" srcId="{54DC17F8-A461-4EFD-9FBB-14C7F73451A0}" destId="{80DEDC53-500D-4932-B9B6-FB0BEA95949E}" srcOrd="1" destOrd="1" presId="urn:microsoft.com/office/officeart/2005/8/layout/hProcess4"/>
    <dgm:cxn modelId="{6B3209AF-0347-4A06-9AA0-D51F5674F40E}" type="presOf" srcId="{FCE03C8F-AA51-41AB-AFD7-7A1DADF8688F}" destId="{B77F2F9D-9044-4210-AA9B-9A7F15C2F10A}" srcOrd="0" destOrd="0" presId="urn:microsoft.com/office/officeart/2005/8/layout/hProcess4"/>
    <dgm:cxn modelId="{4646BD39-B741-4C50-9EF5-7F109C849067}" srcId="{928A7673-A5E0-4749-BAB0-FC3A908C6E8E}" destId="{B852C593-21A7-489C-8B89-6E56AC3F5029}" srcOrd="0" destOrd="0" parTransId="{892E430D-E919-4829-B4B6-9B5C21216BEA}" sibTransId="{828F4FCB-CB74-466D-A436-8D3952DAAD01}"/>
    <dgm:cxn modelId="{81DA4747-9AD4-4A03-94A3-C21533CFE6B5}" srcId="{45107C26-716B-4BF8-9066-6D5444271962}" destId="{88F8AB71-D654-471E-8632-31C1AB7A6770}" srcOrd="3" destOrd="0" parTransId="{81681F07-EEA1-4E67-9FE5-4AD79C247F3B}" sibTransId="{3E0AA996-2BB6-4EA1-8C2D-53730C1F4F59}"/>
    <dgm:cxn modelId="{98ED8182-410D-4129-8DB3-3FEA7DD770C7}" srcId="{5D2C3F6D-E54F-46D4-A00A-34BAA4888B24}" destId="{4EA8CA65-976D-4353-BDA1-D6F7373D4CB2}" srcOrd="1" destOrd="0" parTransId="{4D3AECAF-07D8-4BD9-9160-B3ACAF911996}" sibTransId="{CB978086-69F6-47D2-B949-8382EDEFD0AB}"/>
    <dgm:cxn modelId="{40C15573-2B33-4E2E-AA9E-ED787ABB3F73}" type="presOf" srcId="{88F8AB71-D654-471E-8632-31C1AB7A6770}" destId="{7D436FB3-53E5-4703-A252-2A6A4F312FCF}" srcOrd="0" destOrd="0" presId="urn:microsoft.com/office/officeart/2005/8/layout/hProcess4"/>
    <dgm:cxn modelId="{AB726298-0066-4816-A208-37B7A6AC237B}" type="presOf" srcId="{5D2C3F6D-E54F-46D4-A00A-34BAA4888B24}" destId="{13C52E6D-1B2B-4169-9D37-EA503BDB356E}" srcOrd="0" destOrd="0" presId="urn:microsoft.com/office/officeart/2005/8/layout/hProcess4"/>
    <dgm:cxn modelId="{E5F9BB70-8E7B-4003-AB31-821A3077BE90}" srcId="{45107C26-716B-4BF8-9066-6D5444271962}" destId="{5D2C3F6D-E54F-46D4-A00A-34BAA4888B24}" srcOrd="1" destOrd="0" parTransId="{759E3C90-05CC-4AB6-8D9C-E88C1582B8DD}" sibTransId="{FCE03C8F-AA51-41AB-AFD7-7A1DADF8688F}"/>
    <dgm:cxn modelId="{6A50624F-A0BA-4B85-8CD0-726E3913B165}" type="presOf" srcId="{75122E4A-1CB8-40D8-BFFB-9FF9C54C4D09}" destId="{60B58E19-2C9F-4852-B9A8-8AD47E9D5BE2}" srcOrd="0" destOrd="0" presId="urn:microsoft.com/office/officeart/2005/8/layout/hProcess4"/>
    <dgm:cxn modelId="{BDE21CEA-502C-4ACB-ACBA-B07304201347}" srcId="{45107C26-716B-4BF8-9066-6D5444271962}" destId="{928A7673-A5E0-4749-BAB0-FC3A908C6E8E}" srcOrd="0" destOrd="0" parTransId="{559CB264-C820-4122-BA44-6992D841FA29}" sibTransId="{FBE1E30D-576A-4505-B945-AB174F990CB1}"/>
    <dgm:cxn modelId="{F07BC5CF-BF28-471A-9B55-9C56D8BB5A38}" type="presOf" srcId="{4EA8CA65-976D-4353-BDA1-D6F7373D4CB2}" destId="{4F0B4AFC-592C-40D6-B816-D6F4FA55B2A5}" srcOrd="1" destOrd="1" presId="urn:microsoft.com/office/officeart/2005/8/layout/hProcess4"/>
    <dgm:cxn modelId="{5F85F4F8-8472-446A-9238-6215686A088C}" type="presOf" srcId="{B852C593-21A7-489C-8B89-6E56AC3F5029}" destId="{68921888-49BF-474E-BACC-D83AE4F2A883}" srcOrd="1" destOrd="0" presId="urn:microsoft.com/office/officeart/2005/8/layout/hProcess4"/>
    <dgm:cxn modelId="{02A31324-0EE4-4B9D-8DFD-9A30F34A5EEC}" type="presOf" srcId="{AAA6284E-254E-48A7-ACE4-3CFE617B920A}" destId="{2450EDB7-8217-4D38-9F03-7F21D620A48B}" srcOrd="0" destOrd="0" presId="urn:microsoft.com/office/officeart/2005/8/layout/hProcess4"/>
    <dgm:cxn modelId="{E9A6BB68-BED6-4BE4-8D38-3E806E3D263C}" type="presOf" srcId="{B852C593-21A7-489C-8B89-6E56AC3F5029}" destId="{3F17E0B2-6BFF-4AE2-9297-77EC56B59A7E}" srcOrd="0" destOrd="0" presId="urn:microsoft.com/office/officeart/2005/8/layout/hProcess4"/>
    <dgm:cxn modelId="{29186EE8-FD16-4CA4-981F-CE275E135EA5}" type="presOf" srcId="{BDC910ED-B332-4B6D-9972-81A32477EF63}" destId="{D9E122E1-E84B-4AE1-917F-09237928BA46}" srcOrd="1" destOrd="1" presId="urn:microsoft.com/office/officeart/2005/8/layout/hProcess4"/>
    <dgm:cxn modelId="{A405008A-430F-4F9E-9617-D64548A0F050}" type="presParOf" srcId="{F08DF341-493D-40B4-AA8B-CB4F5D3DCC87}" destId="{56D5FD70-4FE6-454F-B2D1-B6718A4AB60F}" srcOrd="0" destOrd="0" presId="urn:microsoft.com/office/officeart/2005/8/layout/hProcess4"/>
    <dgm:cxn modelId="{7CE39A57-0875-4E1D-B1FA-C415F88A680C}" type="presParOf" srcId="{F08DF341-493D-40B4-AA8B-CB4F5D3DCC87}" destId="{D192AE12-87D3-4F9E-AB46-6B36D75C2818}" srcOrd="1" destOrd="0" presId="urn:microsoft.com/office/officeart/2005/8/layout/hProcess4"/>
    <dgm:cxn modelId="{728FE9C2-0E37-420B-AEEA-DF79CD2A83B8}" type="presParOf" srcId="{F08DF341-493D-40B4-AA8B-CB4F5D3DCC87}" destId="{882D6C8D-9898-4FBF-9F7B-A8BB7D4DD313}" srcOrd="2" destOrd="0" presId="urn:microsoft.com/office/officeart/2005/8/layout/hProcess4"/>
    <dgm:cxn modelId="{BB644917-B5CD-4086-A9B5-097D319A0B23}" type="presParOf" srcId="{882D6C8D-9898-4FBF-9F7B-A8BB7D4DD313}" destId="{22B1B35B-28ED-41CE-8D4B-621A7F51615D}" srcOrd="0" destOrd="0" presId="urn:microsoft.com/office/officeart/2005/8/layout/hProcess4"/>
    <dgm:cxn modelId="{2444F465-FF04-41C0-A5DC-A438679B860B}" type="presParOf" srcId="{22B1B35B-28ED-41CE-8D4B-621A7F51615D}" destId="{4A5D338B-5732-4B02-B417-6A695C31B2C8}" srcOrd="0" destOrd="0" presId="urn:microsoft.com/office/officeart/2005/8/layout/hProcess4"/>
    <dgm:cxn modelId="{3C44CC33-D6B2-464F-A5D9-B7314D98B9B6}" type="presParOf" srcId="{22B1B35B-28ED-41CE-8D4B-621A7F51615D}" destId="{3F17E0B2-6BFF-4AE2-9297-77EC56B59A7E}" srcOrd="1" destOrd="0" presId="urn:microsoft.com/office/officeart/2005/8/layout/hProcess4"/>
    <dgm:cxn modelId="{73CC5F46-8469-45C6-89E2-2826214A0B64}" type="presParOf" srcId="{22B1B35B-28ED-41CE-8D4B-621A7F51615D}" destId="{68921888-49BF-474E-BACC-D83AE4F2A883}" srcOrd="2" destOrd="0" presId="urn:microsoft.com/office/officeart/2005/8/layout/hProcess4"/>
    <dgm:cxn modelId="{F4CE150B-5897-4142-A1EA-33872773E3C0}" type="presParOf" srcId="{22B1B35B-28ED-41CE-8D4B-621A7F51615D}" destId="{A2BFF058-4DAC-4370-8F1B-962106B67C3C}" srcOrd="3" destOrd="0" presId="urn:microsoft.com/office/officeart/2005/8/layout/hProcess4"/>
    <dgm:cxn modelId="{80169583-47F7-46BF-A041-5BDE08C98827}" type="presParOf" srcId="{22B1B35B-28ED-41CE-8D4B-621A7F51615D}" destId="{9467D12B-9374-43C6-BDF8-B634F86B1697}" srcOrd="4" destOrd="0" presId="urn:microsoft.com/office/officeart/2005/8/layout/hProcess4"/>
    <dgm:cxn modelId="{CFF01011-0840-433F-AEAD-3810428D13A4}" type="presParOf" srcId="{882D6C8D-9898-4FBF-9F7B-A8BB7D4DD313}" destId="{C4C6507F-BD0D-47D9-A2A2-4E93B9C05D05}" srcOrd="1" destOrd="0" presId="urn:microsoft.com/office/officeart/2005/8/layout/hProcess4"/>
    <dgm:cxn modelId="{9BBF3F58-5941-4480-8A6D-B19D0AA596D1}" type="presParOf" srcId="{882D6C8D-9898-4FBF-9F7B-A8BB7D4DD313}" destId="{B46F1C67-D81E-4A84-9AB5-E957D37BC0ED}" srcOrd="2" destOrd="0" presId="urn:microsoft.com/office/officeart/2005/8/layout/hProcess4"/>
    <dgm:cxn modelId="{D79437DB-C25A-4058-97F5-8CBAEC118473}" type="presParOf" srcId="{B46F1C67-D81E-4A84-9AB5-E957D37BC0ED}" destId="{AD725C00-8478-4FC5-B2DF-9FBF7AFD8D0D}" srcOrd="0" destOrd="0" presId="urn:microsoft.com/office/officeart/2005/8/layout/hProcess4"/>
    <dgm:cxn modelId="{F2901AB5-16BF-4BB9-8768-F779EF3BED64}" type="presParOf" srcId="{B46F1C67-D81E-4A84-9AB5-E957D37BC0ED}" destId="{2A20D975-F816-4694-BB08-D2B0C4516C8B}" srcOrd="1" destOrd="0" presId="urn:microsoft.com/office/officeart/2005/8/layout/hProcess4"/>
    <dgm:cxn modelId="{7DBB0C8C-04D8-44E1-A002-8F40D59000DE}" type="presParOf" srcId="{B46F1C67-D81E-4A84-9AB5-E957D37BC0ED}" destId="{4F0B4AFC-592C-40D6-B816-D6F4FA55B2A5}" srcOrd="2" destOrd="0" presId="urn:microsoft.com/office/officeart/2005/8/layout/hProcess4"/>
    <dgm:cxn modelId="{406931B9-B6FA-4218-BFE1-4C1FC2128336}" type="presParOf" srcId="{B46F1C67-D81E-4A84-9AB5-E957D37BC0ED}" destId="{13C52E6D-1B2B-4169-9D37-EA503BDB356E}" srcOrd="3" destOrd="0" presId="urn:microsoft.com/office/officeart/2005/8/layout/hProcess4"/>
    <dgm:cxn modelId="{82F1E853-86D2-42A3-8EDF-97206F5CC2BE}" type="presParOf" srcId="{B46F1C67-D81E-4A84-9AB5-E957D37BC0ED}" destId="{8A551C72-15E0-413B-9835-137909BD8C79}" srcOrd="4" destOrd="0" presId="urn:microsoft.com/office/officeart/2005/8/layout/hProcess4"/>
    <dgm:cxn modelId="{157E977B-4FD2-4F6C-B839-3637A844AED5}" type="presParOf" srcId="{882D6C8D-9898-4FBF-9F7B-A8BB7D4DD313}" destId="{B77F2F9D-9044-4210-AA9B-9A7F15C2F10A}" srcOrd="3" destOrd="0" presId="urn:microsoft.com/office/officeart/2005/8/layout/hProcess4"/>
    <dgm:cxn modelId="{F1BD6D7E-D922-424A-BE64-8A478951FBC9}" type="presParOf" srcId="{882D6C8D-9898-4FBF-9F7B-A8BB7D4DD313}" destId="{10262B68-8DC0-47CB-B33B-24D4A51EA386}" srcOrd="4" destOrd="0" presId="urn:microsoft.com/office/officeart/2005/8/layout/hProcess4"/>
    <dgm:cxn modelId="{703D9668-715F-4D2A-BF44-E752DBA527F5}" type="presParOf" srcId="{10262B68-8DC0-47CB-B33B-24D4A51EA386}" destId="{4012D3A7-7F16-4AA4-94FC-3E2556654C73}" srcOrd="0" destOrd="0" presId="urn:microsoft.com/office/officeart/2005/8/layout/hProcess4"/>
    <dgm:cxn modelId="{28AC0CAE-B291-4FF2-A7D8-73D1DBD55C28}" type="presParOf" srcId="{10262B68-8DC0-47CB-B33B-24D4A51EA386}" destId="{60B58E19-2C9F-4852-B9A8-8AD47E9D5BE2}" srcOrd="1" destOrd="0" presId="urn:microsoft.com/office/officeart/2005/8/layout/hProcess4"/>
    <dgm:cxn modelId="{35E4A7D4-0F77-4BF4-9882-4681786D1CBB}" type="presParOf" srcId="{10262B68-8DC0-47CB-B33B-24D4A51EA386}" destId="{D9E122E1-E84B-4AE1-917F-09237928BA46}" srcOrd="2" destOrd="0" presId="urn:microsoft.com/office/officeart/2005/8/layout/hProcess4"/>
    <dgm:cxn modelId="{B7024268-E6C6-4255-9882-194D3752EC25}" type="presParOf" srcId="{10262B68-8DC0-47CB-B33B-24D4A51EA386}" destId="{2450EDB7-8217-4D38-9F03-7F21D620A48B}" srcOrd="3" destOrd="0" presId="urn:microsoft.com/office/officeart/2005/8/layout/hProcess4"/>
    <dgm:cxn modelId="{5D9FC937-31F7-4FC6-89D9-9C2A5D76EF01}" type="presParOf" srcId="{10262B68-8DC0-47CB-B33B-24D4A51EA386}" destId="{39BA3EA4-5C96-43D9-9B2F-638576E64D34}" srcOrd="4" destOrd="0" presId="urn:microsoft.com/office/officeart/2005/8/layout/hProcess4"/>
    <dgm:cxn modelId="{C76948FE-5C0D-41CD-8081-DCD8CC3052A5}" type="presParOf" srcId="{882D6C8D-9898-4FBF-9F7B-A8BB7D4DD313}" destId="{3FBDE163-35B9-4833-8C05-E02739E9CF83}" srcOrd="5" destOrd="0" presId="urn:microsoft.com/office/officeart/2005/8/layout/hProcess4"/>
    <dgm:cxn modelId="{048C58C8-C91C-433E-9418-1B1CB406F30E}" type="presParOf" srcId="{882D6C8D-9898-4FBF-9F7B-A8BB7D4DD313}" destId="{99F00F9A-8DC1-4FA3-B0A2-07946A24300D}" srcOrd="6" destOrd="0" presId="urn:microsoft.com/office/officeart/2005/8/layout/hProcess4"/>
    <dgm:cxn modelId="{9D11AE90-7589-4D7C-8D7C-C6F659C45181}" type="presParOf" srcId="{99F00F9A-8DC1-4FA3-B0A2-07946A24300D}" destId="{08864CB5-A031-4097-9A12-1A1F19CD8389}" srcOrd="0" destOrd="0" presId="urn:microsoft.com/office/officeart/2005/8/layout/hProcess4"/>
    <dgm:cxn modelId="{A0D170C2-452F-48FB-9A06-B630D5E48F12}" type="presParOf" srcId="{99F00F9A-8DC1-4FA3-B0A2-07946A24300D}" destId="{A8D427DC-807D-4683-B95D-F62B227309DE}" srcOrd="1" destOrd="0" presId="urn:microsoft.com/office/officeart/2005/8/layout/hProcess4"/>
    <dgm:cxn modelId="{C70A4FF1-CAE2-42BE-8ABB-D71E17027481}" type="presParOf" srcId="{99F00F9A-8DC1-4FA3-B0A2-07946A24300D}" destId="{80DEDC53-500D-4932-B9B6-FB0BEA95949E}" srcOrd="2" destOrd="0" presId="urn:microsoft.com/office/officeart/2005/8/layout/hProcess4"/>
    <dgm:cxn modelId="{497EC03E-AEF5-43D2-BA98-D37207B57EB4}" type="presParOf" srcId="{99F00F9A-8DC1-4FA3-B0A2-07946A24300D}" destId="{7D436FB3-53E5-4703-A252-2A6A4F312FCF}" srcOrd="3" destOrd="0" presId="urn:microsoft.com/office/officeart/2005/8/layout/hProcess4"/>
    <dgm:cxn modelId="{E0FEE76C-C375-49A4-8E38-B3374148A543}" type="presParOf" srcId="{99F00F9A-8DC1-4FA3-B0A2-07946A24300D}" destId="{105B9C65-9137-4186-807F-1AF524141963}" srcOrd="4" destOrd="0" presId="urn:microsoft.com/office/officeart/2005/8/layout/h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7E0B2-6BFF-4AE2-9297-77EC56B59A7E}">
      <dsp:nvSpPr>
        <dsp:cNvPr id="0" name=""/>
        <dsp:cNvSpPr/>
      </dsp:nvSpPr>
      <dsp:spPr>
        <a:xfrm>
          <a:off x="1556" y="2258375"/>
          <a:ext cx="1994874" cy="164535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Event can be triggered By User</a:t>
          </a:r>
          <a:endParaRPr lang="en-US" sz="1100" kern="1200" dirty="0"/>
        </a:p>
        <a:p>
          <a:pPr marL="57150" lvl="1" indent="-57150" algn="l" defTabSz="488950">
            <a:lnSpc>
              <a:spcPct val="90000"/>
            </a:lnSpc>
            <a:spcBef>
              <a:spcPct val="0"/>
            </a:spcBef>
            <a:spcAft>
              <a:spcPct val="15000"/>
            </a:spcAft>
            <a:buChar char="••"/>
          </a:pPr>
          <a:r>
            <a:rPr lang="en-US" sz="1100" kern="1200" dirty="0" smtClean="0"/>
            <a:t>Event can be triggered Band ( low or extremely high hear rate)</a:t>
          </a:r>
          <a:endParaRPr lang="en-US" sz="1100" kern="1200" dirty="0"/>
        </a:p>
      </dsp:txBody>
      <dsp:txXfrm>
        <a:off x="39420" y="2296239"/>
        <a:ext cx="1919146" cy="1217050"/>
      </dsp:txXfrm>
    </dsp:sp>
    <dsp:sp modelId="{C4C6507F-BD0D-47D9-A2A2-4E93B9C05D05}">
      <dsp:nvSpPr>
        <dsp:cNvPr id="0" name=""/>
        <dsp:cNvSpPr/>
      </dsp:nvSpPr>
      <dsp:spPr>
        <a:xfrm>
          <a:off x="1142979" y="2723355"/>
          <a:ext cx="2091973" cy="2091973"/>
        </a:xfrm>
        <a:prstGeom prst="leftCircularArrow">
          <a:avLst>
            <a:gd name="adj1" fmla="val 2642"/>
            <a:gd name="adj2" fmla="val 321214"/>
            <a:gd name="adj3" fmla="val 2096725"/>
            <a:gd name="adj4" fmla="val 9024489"/>
            <a:gd name="adj5" fmla="val 308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BFF058-4DAC-4370-8F1B-962106B67C3C}">
      <dsp:nvSpPr>
        <dsp:cNvPr id="0" name=""/>
        <dsp:cNvSpPr/>
      </dsp:nvSpPr>
      <dsp:spPr>
        <a:xfrm>
          <a:off x="444862" y="3551153"/>
          <a:ext cx="1773221" cy="705151"/>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smtClean="0"/>
            <a:t>Trigger</a:t>
          </a:r>
          <a:endParaRPr lang="en-US" sz="4000" kern="1200" dirty="0"/>
        </a:p>
      </dsp:txBody>
      <dsp:txXfrm>
        <a:off x="465515" y="3571806"/>
        <a:ext cx="1731915" cy="663845"/>
      </dsp:txXfrm>
    </dsp:sp>
    <dsp:sp modelId="{2A20D975-F816-4694-BB08-D2B0C4516C8B}">
      <dsp:nvSpPr>
        <dsp:cNvPr id="0" name=""/>
        <dsp:cNvSpPr/>
      </dsp:nvSpPr>
      <dsp:spPr>
        <a:xfrm>
          <a:off x="2481245" y="2258375"/>
          <a:ext cx="1994874" cy="164535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3465231"/>
              <a:satOff val="-15989"/>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Used Machine learning K-Means Nearest neighbor Algorithm Finds to out nearest hospital &amp; nearest hospitals.</a:t>
          </a:r>
          <a:endParaRPr lang="en-US" sz="1100" kern="1200" dirty="0"/>
        </a:p>
        <a:p>
          <a:pPr marL="57150" lvl="1" indent="-57150" algn="l" defTabSz="488950">
            <a:lnSpc>
              <a:spcPct val="90000"/>
            </a:lnSpc>
            <a:spcBef>
              <a:spcPct val="0"/>
            </a:spcBef>
            <a:spcAft>
              <a:spcPct val="15000"/>
            </a:spcAft>
            <a:buChar char="••"/>
          </a:pPr>
          <a:r>
            <a:rPr lang="en-US" sz="1100" kern="1200" dirty="0" smtClean="0"/>
            <a:t>And to Checks availability  &amp; any medical plan opted by user.</a:t>
          </a:r>
          <a:endParaRPr lang="en-US" sz="1100" kern="1200" dirty="0"/>
        </a:p>
      </dsp:txBody>
      <dsp:txXfrm>
        <a:off x="2519109" y="2648814"/>
        <a:ext cx="1919146" cy="1217050"/>
      </dsp:txXfrm>
    </dsp:sp>
    <dsp:sp modelId="{B77F2F9D-9044-4210-AA9B-9A7F15C2F10A}">
      <dsp:nvSpPr>
        <dsp:cNvPr id="0" name=""/>
        <dsp:cNvSpPr/>
      </dsp:nvSpPr>
      <dsp:spPr>
        <a:xfrm>
          <a:off x="3606044" y="1282261"/>
          <a:ext cx="2346874" cy="2346874"/>
        </a:xfrm>
        <a:prstGeom prst="circularArrow">
          <a:avLst>
            <a:gd name="adj1" fmla="val 2355"/>
            <a:gd name="adj2" fmla="val 284428"/>
            <a:gd name="adj3" fmla="val 19540061"/>
            <a:gd name="adj4" fmla="val 12575511"/>
            <a:gd name="adj5" fmla="val 2747"/>
          </a:avLst>
        </a:prstGeom>
        <a:solidFill>
          <a:schemeClr val="accent4">
            <a:hueOff val="5197846"/>
            <a:satOff val="-23984"/>
            <a:lumOff val="8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C52E6D-1B2B-4169-9D37-EA503BDB356E}">
      <dsp:nvSpPr>
        <dsp:cNvPr id="0" name=""/>
        <dsp:cNvSpPr/>
      </dsp:nvSpPr>
      <dsp:spPr>
        <a:xfrm>
          <a:off x="2924550" y="1905799"/>
          <a:ext cx="1773221" cy="705151"/>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smtClean="0"/>
            <a:t>Decide</a:t>
          </a:r>
          <a:endParaRPr lang="en-US" sz="4000" kern="1200" dirty="0"/>
        </a:p>
      </dsp:txBody>
      <dsp:txXfrm>
        <a:off x="2945203" y="1926452"/>
        <a:ext cx="1731915" cy="663845"/>
      </dsp:txXfrm>
    </dsp:sp>
    <dsp:sp modelId="{60B58E19-2C9F-4852-B9A8-8AD47E9D5BE2}">
      <dsp:nvSpPr>
        <dsp:cNvPr id="0" name=""/>
        <dsp:cNvSpPr/>
      </dsp:nvSpPr>
      <dsp:spPr>
        <a:xfrm>
          <a:off x="4960934" y="2258375"/>
          <a:ext cx="1994874" cy="164535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6930461"/>
              <a:satOff val="-31979"/>
              <a:lumOff val="11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Send User details to hospital(online form).</a:t>
          </a:r>
          <a:endParaRPr lang="en-US" sz="1100" kern="1200" dirty="0"/>
        </a:p>
        <a:p>
          <a:pPr marL="57150" lvl="1" indent="-57150" algn="l" defTabSz="488950">
            <a:lnSpc>
              <a:spcPct val="90000"/>
            </a:lnSpc>
            <a:spcBef>
              <a:spcPct val="0"/>
            </a:spcBef>
            <a:spcAft>
              <a:spcPct val="15000"/>
            </a:spcAft>
            <a:buChar char="••"/>
          </a:pPr>
          <a:r>
            <a:rPr lang="en-US" sz="1100" kern="1200" dirty="0" smtClean="0"/>
            <a:t>The contact details of hospital &amp; ambulance is shared to relatives.</a:t>
          </a:r>
          <a:endParaRPr lang="en-US" sz="1100" kern="1200" dirty="0"/>
        </a:p>
      </dsp:txBody>
      <dsp:txXfrm>
        <a:off x="4998798" y="2296239"/>
        <a:ext cx="1919146" cy="1217050"/>
      </dsp:txXfrm>
    </dsp:sp>
    <dsp:sp modelId="{3FBDE163-35B9-4833-8C05-E02739E9CF83}">
      <dsp:nvSpPr>
        <dsp:cNvPr id="0" name=""/>
        <dsp:cNvSpPr/>
      </dsp:nvSpPr>
      <dsp:spPr>
        <a:xfrm>
          <a:off x="6102357" y="2723355"/>
          <a:ext cx="2091973" cy="2091973"/>
        </a:xfrm>
        <a:prstGeom prst="leftCircularArrow">
          <a:avLst>
            <a:gd name="adj1" fmla="val 2642"/>
            <a:gd name="adj2" fmla="val 321214"/>
            <a:gd name="adj3" fmla="val 2096725"/>
            <a:gd name="adj4" fmla="val 9024489"/>
            <a:gd name="adj5" fmla="val 3082"/>
          </a:avLst>
        </a:prstGeom>
        <a:solidFill>
          <a:schemeClr val="accent4">
            <a:hueOff val="10395692"/>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50EDB7-8217-4D38-9F03-7F21D620A48B}">
      <dsp:nvSpPr>
        <dsp:cNvPr id="0" name=""/>
        <dsp:cNvSpPr/>
      </dsp:nvSpPr>
      <dsp:spPr>
        <a:xfrm>
          <a:off x="5404239" y="3551153"/>
          <a:ext cx="1773221" cy="705151"/>
        </a:xfrm>
        <a:prstGeom prst="roundRect">
          <a:avLst>
            <a:gd name="adj" fmla="val 10000"/>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smtClean="0"/>
            <a:t>Send</a:t>
          </a:r>
          <a:endParaRPr lang="en-US" sz="4000" kern="1200" dirty="0"/>
        </a:p>
      </dsp:txBody>
      <dsp:txXfrm>
        <a:off x="5424892" y="3571806"/>
        <a:ext cx="1731915" cy="663845"/>
      </dsp:txXfrm>
    </dsp:sp>
    <dsp:sp modelId="{A8D427DC-807D-4683-B95D-F62B227309DE}">
      <dsp:nvSpPr>
        <dsp:cNvPr id="0" name=""/>
        <dsp:cNvSpPr/>
      </dsp:nvSpPr>
      <dsp:spPr>
        <a:xfrm>
          <a:off x="7440623" y="2258375"/>
          <a:ext cx="1994874" cy="164535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Both Hospital &amp; relatives can track ambulance.</a:t>
          </a:r>
          <a:endParaRPr lang="en-US" sz="1100" kern="1200" dirty="0"/>
        </a:p>
        <a:p>
          <a:pPr marL="57150" lvl="1" indent="-57150" algn="l" defTabSz="488950">
            <a:lnSpc>
              <a:spcPct val="90000"/>
            </a:lnSpc>
            <a:spcBef>
              <a:spcPct val="0"/>
            </a:spcBef>
            <a:spcAft>
              <a:spcPct val="15000"/>
            </a:spcAft>
            <a:buChar char="••"/>
          </a:pPr>
          <a:r>
            <a:rPr lang="en-US" sz="1100" kern="1200" dirty="0" smtClean="0"/>
            <a:t>A new ambulance is assigned in case of connection loss of more than 10 minutes.</a:t>
          </a:r>
          <a:endParaRPr lang="en-US" sz="1100" kern="1200" dirty="0"/>
        </a:p>
      </dsp:txBody>
      <dsp:txXfrm>
        <a:off x="7478487" y="2648814"/>
        <a:ext cx="1919146" cy="1217050"/>
      </dsp:txXfrm>
    </dsp:sp>
    <dsp:sp modelId="{7D436FB3-53E5-4703-A252-2A6A4F312FCF}">
      <dsp:nvSpPr>
        <dsp:cNvPr id="0" name=""/>
        <dsp:cNvSpPr/>
      </dsp:nvSpPr>
      <dsp:spPr>
        <a:xfrm>
          <a:off x="7883928" y="1905799"/>
          <a:ext cx="1773221" cy="705151"/>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smtClean="0"/>
            <a:t>Track</a:t>
          </a:r>
          <a:endParaRPr lang="en-US" sz="4000" kern="1200" dirty="0"/>
        </a:p>
      </dsp:txBody>
      <dsp:txXfrm>
        <a:off x="7904581" y="1926452"/>
        <a:ext cx="1731915" cy="6638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0BE353-6524-4E7B-BC7F-CCCEB3088D06}"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70671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BE353-6524-4E7B-BC7F-CCCEB3088D06}"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273055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BE353-6524-4E7B-BC7F-CCCEB3088D06}"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487272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BE353-6524-4E7B-BC7F-CCCEB3088D06}"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273521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0BE353-6524-4E7B-BC7F-CCCEB3088D06}" type="datetimeFigureOut">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106366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0BE353-6524-4E7B-BC7F-CCCEB3088D06}"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84223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0BE353-6524-4E7B-BC7F-CCCEB3088D06}" type="datetimeFigureOut">
              <a:rPr lang="en-US" smtClean="0"/>
              <a:t>9/23/2017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4179127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0BE353-6524-4E7B-BC7F-CCCEB3088D06}" type="datetimeFigureOut">
              <a:rPr lang="en-US" smtClean="0"/>
              <a:t>9/23/2017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293658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BE353-6524-4E7B-BC7F-CCCEB3088D06}" type="datetimeFigureOut">
              <a:rPr lang="en-US" smtClean="0"/>
              <a:t>9/23/2017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380776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0BE353-6524-4E7B-BC7F-CCCEB3088D06}"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350937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0BE353-6524-4E7B-BC7F-CCCEB3088D06}" type="datetimeFigureOut">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3DAAD2-B02A-4868-A105-ADFCBD730F19}" type="slidenum">
              <a:rPr lang="en-US" smtClean="0"/>
              <a:t>‹#›</a:t>
            </a:fld>
            <a:endParaRPr lang="en-US"/>
          </a:p>
        </p:txBody>
      </p:sp>
    </p:spTree>
    <p:extLst>
      <p:ext uri="{BB962C8B-B14F-4D97-AF65-F5344CB8AC3E}">
        <p14:creationId xmlns:p14="http://schemas.microsoft.com/office/powerpoint/2010/main" val="2553857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BE353-6524-4E7B-BC7F-CCCEB3088D06}" type="datetimeFigureOut">
              <a:rPr lang="en-US" smtClean="0"/>
              <a:t>9/23/2017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3DAAD2-B02A-4868-A105-ADFCBD730F19}" type="slidenum">
              <a:rPr lang="en-US" smtClean="0"/>
              <a:t>‹#›</a:t>
            </a:fld>
            <a:endParaRPr lang="en-US"/>
          </a:p>
        </p:txBody>
      </p:sp>
    </p:spTree>
    <p:extLst>
      <p:ext uri="{BB962C8B-B14F-4D97-AF65-F5344CB8AC3E}">
        <p14:creationId xmlns:p14="http://schemas.microsoft.com/office/powerpoint/2010/main" val="1571265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12" Type="http://schemas.openxmlformats.org/officeDocument/2006/relationships/image" Target="../media/image8.gif"/><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7.gif"/><Relationship Id="rId5" Type="http://schemas.openxmlformats.org/officeDocument/2006/relationships/diagramLayout" Target="../diagrams/layout1.xml"/><Relationship Id="rId10" Type="http://schemas.openxmlformats.org/officeDocument/2006/relationships/image" Target="../media/image6.gif"/><Relationship Id="rId4" Type="http://schemas.openxmlformats.org/officeDocument/2006/relationships/diagramData" Target="../diagrams/data1.xml"/><Relationship Id="rId9" Type="http://schemas.openxmlformats.org/officeDocument/2006/relationships/image" Target="../media/image3.gif"/></Relationships>
</file>

<file path=ppt/slides/_rels/slide3.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4.png"/><Relationship Id="rId7" Type="http://schemas.openxmlformats.org/officeDocument/2006/relationships/image" Target="../media/image3.gif"/><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8" Type="http://schemas.openxmlformats.org/officeDocument/2006/relationships/hyperlink" Target="http://ow.ly/Me8zF" TargetMode="External"/><Relationship Id="rId3" Type="http://schemas.openxmlformats.org/officeDocument/2006/relationships/image" Target="../media/image5.png"/><Relationship Id="rId7" Type="http://schemas.openxmlformats.org/officeDocument/2006/relationships/hyperlink" Target="http://ow.ly/3xSQqN"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ow.ly/QiRxC" TargetMode="External"/><Relationship Id="rId5" Type="http://schemas.openxmlformats.org/officeDocument/2006/relationships/hyperlink" Target="http://ow.ly/Ryuo8" TargetMode="External"/><Relationship Id="rId10" Type="http://schemas.openxmlformats.org/officeDocument/2006/relationships/image" Target="../media/image8.gif"/><Relationship Id="rId4" Type="http://schemas.openxmlformats.org/officeDocument/2006/relationships/image" Target="../media/image3.gif"/><Relationship Id="rId9" Type="http://schemas.openxmlformats.org/officeDocument/2006/relationships/hyperlink" Target="http://ow.ly/Glo5K"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2.gif"/><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1592"/>
            <a:ext cx="12192000" cy="6857999"/>
          </a:xfrm>
          <a:prstGeom prst="rect">
            <a:avLst/>
          </a:prstGeom>
        </p:spPr>
      </p:pic>
      <p:sp>
        <p:nvSpPr>
          <p:cNvPr id="15" name="TextBox 14"/>
          <p:cNvSpPr txBox="1"/>
          <p:nvPr/>
        </p:nvSpPr>
        <p:spPr>
          <a:xfrm>
            <a:off x="5258206" y="2728502"/>
            <a:ext cx="4114800" cy="707886"/>
          </a:xfrm>
          <a:prstGeom prst="rect">
            <a:avLst/>
          </a:prstGeom>
          <a:noFill/>
        </p:spPr>
        <p:txBody>
          <a:bodyPr wrap="square" rtlCol="0" anchor="b">
            <a:spAutoFit/>
          </a:bodyPr>
          <a:lstStyle/>
          <a:p>
            <a:r>
              <a:rPr lang="en-US" sz="4000" b="1" dirty="0" err="1" smtClean="0">
                <a:latin typeface="Corbel" panose="020B0503020204020204" pitchFamily="34" charset="0"/>
                <a:cs typeface="Arial" panose="020B0604020202020204" pitchFamily="34" charset="0"/>
              </a:rPr>
              <a:t>iRescue</a:t>
            </a:r>
            <a:endParaRPr lang="en-US" sz="4000" b="1" dirty="0" smtClean="0">
              <a:latin typeface="Corbel" panose="020B0503020204020204" pitchFamily="34" charset="0"/>
              <a:cs typeface="Arial" panose="020B0604020202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435" y="404924"/>
            <a:ext cx="865101" cy="368469"/>
          </a:xfrm>
          <a:prstGeom prst="rect">
            <a:avLst/>
          </a:prstGeom>
        </p:spPr>
      </p:pic>
      <p:pic>
        <p:nvPicPr>
          <p:cNvPr id="3074" name="Picture 2" descr="Related image"/>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824366" y="986944"/>
            <a:ext cx="2095500" cy="20955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143659" y="2757732"/>
            <a:ext cx="2412274" cy="649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06149" y="586210"/>
            <a:ext cx="6905897" cy="1107996"/>
          </a:xfrm>
          <a:prstGeom prst="rect">
            <a:avLst/>
          </a:prstGeom>
          <a:noFill/>
        </p:spPr>
        <p:txBody>
          <a:bodyPr wrap="square" lIns="0" tIns="0" rIns="0" bIns="0" rtlCol="0">
            <a:spAutoFit/>
          </a:bodyPr>
          <a:lstStyle/>
          <a:p>
            <a:pPr algn="just"/>
            <a:r>
              <a:rPr lang="en-US" b="1" dirty="0" smtClean="0">
                <a:latin typeface="Corbel" panose="020B0503020204020204" pitchFamily="34" charset="0"/>
              </a:rPr>
              <a:t>Team : </a:t>
            </a:r>
            <a:r>
              <a:rPr lang="en-US" dirty="0" err="1" smtClean="0">
                <a:latin typeface="Corbel" panose="020B0503020204020204" pitchFamily="34" charset="0"/>
              </a:rPr>
              <a:t>Kapil</a:t>
            </a:r>
            <a:r>
              <a:rPr lang="en-US" dirty="0" smtClean="0">
                <a:latin typeface="Corbel" panose="020B0503020204020204" pitchFamily="34" charset="0"/>
              </a:rPr>
              <a:t> </a:t>
            </a:r>
            <a:r>
              <a:rPr lang="en-US" dirty="0" err="1" smtClean="0">
                <a:latin typeface="Corbel" panose="020B0503020204020204" pitchFamily="34" charset="0"/>
              </a:rPr>
              <a:t>Verma</a:t>
            </a:r>
            <a:r>
              <a:rPr lang="en-US" dirty="0" smtClean="0">
                <a:latin typeface="Corbel" panose="020B0503020204020204" pitchFamily="34" charset="0"/>
              </a:rPr>
              <a:t>, </a:t>
            </a:r>
            <a:r>
              <a:rPr lang="en-US" dirty="0" err="1" smtClean="0">
                <a:latin typeface="Corbel" panose="020B0503020204020204" pitchFamily="34" charset="0"/>
              </a:rPr>
              <a:t>Abhinav</a:t>
            </a:r>
            <a:r>
              <a:rPr lang="en-US" dirty="0" smtClean="0">
                <a:latin typeface="Corbel" panose="020B0503020204020204" pitchFamily="34" charset="0"/>
              </a:rPr>
              <a:t> </a:t>
            </a:r>
            <a:r>
              <a:rPr lang="en-US" dirty="0" err="1" smtClean="0">
                <a:latin typeface="Corbel" panose="020B0503020204020204" pitchFamily="34" charset="0"/>
              </a:rPr>
              <a:t>Mallik</a:t>
            </a:r>
            <a:r>
              <a:rPr lang="en-US" dirty="0" smtClean="0">
                <a:latin typeface="Corbel" panose="020B0503020204020204" pitchFamily="34" charset="0"/>
              </a:rPr>
              <a:t>, </a:t>
            </a:r>
            <a:r>
              <a:rPr lang="en-US" dirty="0" err="1" smtClean="0">
                <a:latin typeface="Corbel" panose="020B0503020204020204" pitchFamily="34" charset="0"/>
              </a:rPr>
              <a:t>Akshay</a:t>
            </a:r>
            <a:r>
              <a:rPr lang="en-US" dirty="0" smtClean="0">
                <a:latin typeface="Corbel" panose="020B0503020204020204" pitchFamily="34" charset="0"/>
              </a:rPr>
              <a:t> Khanna</a:t>
            </a:r>
          </a:p>
          <a:p>
            <a:pPr algn="just"/>
            <a:endParaRPr lang="en-US" dirty="0" smtClean="0">
              <a:latin typeface="Corbel" panose="020B0503020204020204" pitchFamily="34" charset="0"/>
            </a:endParaRPr>
          </a:p>
          <a:p>
            <a:pPr algn="just"/>
            <a:r>
              <a:rPr lang="en-US" b="1" dirty="0" smtClean="0">
                <a:latin typeface="Corbel" panose="020B0503020204020204" pitchFamily="34" charset="0"/>
              </a:rPr>
              <a:t>Used : </a:t>
            </a:r>
            <a:r>
              <a:rPr lang="en-US" dirty="0" smtClean="0">
                <a:latin typeface="Corbel" panose="020B0503020204020204" pitchFamily="34" charset="0"/>
              </a:rPr>
              <a:t>HANA Cloud Database, SAPUI5, HTML5</a:t>
            </a:r>
            <a:endParaRPr lang="en-US" dirty="0" smtClean="0">
              <a:latin typeface="Corbel" panose="020B0503020204020204" pitchFamily="34" charset="0"/>
            </a:endParaRPr>
          </a:p>
          <a:p>
            <a:pPr algn="just"/>
            <a:endParaRPr lang="en-US" dirty="0">
              <a:latin typeface="Corbel" panose="020B0503020204020204" pitchFamily="34" charset="0"/>
            </a:endParaRPr>
          </a:p>
        </p:txBody>
      </p:sp>
    </p:spTree>
    <p:extLst>
      <p:ext uri="{BB962C8B-B14F-4D97-AF65-F5344CB8AC3E}">
        <p14:creationId xmlns:p14="http://schemas.microsoft.com/office/powerpoint/2010/main" val="395961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2564" y="379708"/>
            <a:ext cx="8896638" cy="310855"/>
          </a:xfrm>
          <a:custGeom>
            <a:avLst/>
            <a:gdLst>
              <a:gd name="connsiteX0" fmla="*/ 0 w 9865569"/>
              <a:gd name="connsiteY0" fmla="*/ 0 h 527957"/>
              <a:gd name="connsiteX1" fmla="*/ 9865569 w 9865569"/>
              <a:gd name="connsiteY1" fmla="*/ 0 h 527957"/>
              <a:gd name="connsiteX2" fmla="*/ 9865569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780508 w 9865569"/>
              <a:gd name="connsiteY2" fmla="*/ 527957 h 527957"/>
              <a:gd name="connsiteX3" fmla="*/ 0 w 9865569"/>
              <a:gd name="connsiteY3" fmla="*/ 527957 h 527957"/>
              <a:gd name="connsiteX4" fmla="*/ 0 w 9865569"/>
              <a:gd name="connsiteY4" fmla="*/ 0 h 527957"/>
              <a:gd name="connsiteX0" fmla="*/ 0 w 9865569"/>
              <a:gd name="connsiteY0" fmla="*/ 0 h 527957"/>
              <a:gd name="connsiteX1" fmla="*/ 9865569 w 9865569"/>
              <a:gd name="connsiteY1" fmla="*/ 0 h 527957"/>
              <a:gd name="connsiteX2" fmla="*/ 9814611 w 9865569"/>
              <a:gd name="connsiteY2" fmla="*/ 527957 h 527957"/>
              <a:gd name="connsiteX3" fmla="*/ 0 w 9865569"/>
              <a:gd name="connsiteY3" fmla="*/ 527957 h 527957"/>
              <a:gd name="connsiteX4" fmla="*/ 0 w 9865569"/>
              <a:gd name="connsiteY4" fmla="*/ 0 h 527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5569" h="527957">
                <a:moveTo>
                  <a:pt x="0" y="0"/>
                </a:moveTo>
                <a:lnTo>
                  <a:pt x="9865569" y="0"/>
                </a:lnTo>
                <a:lnTo>
                  <a:pt x="9814611" y="527957"/>
                </a:lnTo>
                <a:lnTo>
                  <a:pt x="0" y="52795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338" t="28209" r="705" b="28209"/>
          <a:stretch/>
        </p:blipFill>
        <p:spPr>
          <a:xfrm>
            <a:off x="9865569" y="142660"/>
            <a:ext cx="1782148" cy="57037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636" y="222171"/>
            <a:ext cx="625928" cy="625928"/>
          </a:xfrm>
          <a:prstGeom prst="rect">
            <a:avLst/>
          </a:prstGeom>
        </p:spPr>
      </p:pic>
      <p:graphicFrame>
        <p:nvGraphicFramePr>
          <p:cNvPr id="6" name="Diagram 5"/>
          <p:cNvGraphicFramePr/>
          <p:nvPr>
            <p:extLst>
              <p:ext uri="{D42A27DB-BD31-4B8C-83A1-F6EECF244321}">
                <p14:modId xmlns:p14="http://schemas.microsoft.com/office/powerpoint/2010/main" val="701869073"/>
              </p:ext>
            </p:extLst>
          </p:nvPr>
        </p:nvGraphicFramePr>
        <p:xfrm>
          <a:off x="968931" y="379708"/>
          <a:ext cx="9658707" cy="61621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609601" y="1146175"/>
            <a:ext cx="3936274" cy="384721"/>
          </a:xfrm>
          <a:prstGeom prst="rect">
            <a:avLst/>
          </a:prstGeom>
          <a:noFill/>
        </p:spPr>
        <p:txBody>
          <a:bodyPr wrap="square" lIns="0" tIns="0" rIns="0" bIns="0" rtlCol="0">
            <a:spAutoFit/>
          </a:bodyPr>
          <a:lstStyle/>
          <a:p>
            <a:pPr>
              <a:spcBef>
                <a:spcPts val="600"/>
              </a:spcBef>
              <a:spcAft>
                <a:spcPts val="600"/>
              </a:spcAft>
            </a:pPr>
            <a:r>
              <a:rPr lang="en-US" sz="2500" b="1" dirty="0" smtClean="0">
                <a:solidFill>
                  <a:srgbClr val="0F5C88"/>
                </a:solidFill>
                <a:latin typeface="Corbel" panose="020B0503020204020204" pitchFamily="34" charset="0"/>
              </a:rPr>
              <a:t>Flow of Control</a:t>
            </a:r>
            <a:endParaRPr lang="en-US" sz="2000" b="1" dirty="0">
              <a:latin typeface="Corbel" panose="020B0503020204020204" pitchFamily="34" charset="0"/>
            </a:endParaRPr>
          </a:p>
        </p:txBody>
      </p:sp>
      <p:pic>
        <p:nvPicPr>
          <p:cNvPr id="9" name="Picture 2" descr="Related image"/>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10667659" y="5338257"/>
            <a:ext cx="1203554" cy="120355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0525739" y="6364538"/>
            <a:ext cx="1385494" cy="33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Image result for processing animated 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5062" y="2357680"/>
            <a:ext cx="558894" cy="5588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wifi animated gif"/>
          <p:cNvPicPr>
            <a:picLocks noChangeAspect="1" noChangeArrowheads="1" noCrop="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656217" y="3984171"/>
            <a:ext cx="713887" cy="59490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gps locate animated gi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033657" y="2165727"/>
            <a:ext cx="809897" cy="7995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Related image"/>
          <p:cNvPicPr>
            <a:picLocks noChangeAspect="1" noChangeArrowheads="1" noCrop="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1521" y="3970428"/>
            <a:ext cx="608649" cy="6086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609601" y="4632950"/>
            <a:ext cx="338346" cy="1055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266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49496" y="352697"/>
            <a:ext cx="2464070" cy="3520100"/>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3338" t="28209" r="705" b="28209"/>
          <a:stretch/>
        </p:blipFill>
        <p:spPr>
          <a:xfrm>
            <a:off x="9865569" y="142660"/>
            <a:ext cx="1782148" cy="57037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636" y="222171"/>
            <a:ext cx="625928" cy="625928"/>
          </a:xfrm>
          <a:prstGeom prst="rect">
            <a:avLst/>
          </a:prstGeom>
        </p:spPr>
      </p:pic>
      <p:pic>
        <p:nvPicPr>
          <p:cNvPr id="7" name="Picture 6"/>
          <p:cNvPicPr>
            <a:picLocks noChangeAspect="1"/>
          </p:cNvPicPr>
          <p:nvPr/>
        </p:nvPicPr>
        <p:blipFill>
          <a:blip r:embed="rId5"/>
          <a:stretch>
            <a:fillRect/>
          </a:stretch>
        </p:blipFill>
        <p:spPr>
          <a:xfrm rot="20735460">
            <a:off x="7198501" y="319888"/>
            <a:ext cx="1410633" cy="1410633"/>
          </a:xfrm>
          <a:prstGeom prst="rect">
            <a:avLst/>
          </a:prstGeom>
        </p:spPr>
      </p:pic>
      <p:pic>
        <p:nvPicPr>
          <p:cNvPr id="11" name="Picture 8" descr="Image result for no form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8327" y="1194215"/>
            <a:ext cx="1651377" cy="165137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09601" y="1146175"/>
            <a:ext cx="3936274" cy="384721"/>
          </a:xfrm>
          <a:prstGeom prst="rect">
            <a:avLst/>
          </a:prstGeom>
          <a:noFill/>
        </p:spPr>
        <p:txBody>
          <a:bodyPr wrap="square" lIns="0" tIns="0" rIns="0" bIns="0" rtlCol="0">
            <a:spAutoFit/>
          </a:bodyPr>
          <a:lstStyle/>
          <a:p>
            <a:pPr>
              <a:spcBef>
                <a:spcPts val="600"/>
              </a:spcBef>
              <a:spcAft>
                <a:spcPts val="600"/>
              </a:spcAft>
            </a:pPr>
            <a:r>
              <a:rPr lang="en-US" sz="2500" b="1" dirty="0" smtClean="0">
                <a:solidFill>
                  <a:srgbClr val="0F5C88"/>
                </a:solidFill>
                <a:latin typeface="Corbel" panose="020B0503020204020204" pitchFamily="34" charset="0"/>
              </a:rPr>
              <a:t>Say NO to Forms</a:t>
            </a:r>
            <a:endParaRPr lang="en-US" sz="2000" b="1" dirty="0">
              <a:latin typeface="Corbel" panose="020B0503020204020204" pitchFamily="34" charset="0"/>
            </a:endParaRPr>
          </a:p>
        </p:txBody>
      </p:sp>
      <p:pic>
        <p:nvPicPr>
          <p:cNvPr id="15" name="Picture 2" descr="Related image"/>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10667659" y="5338257"/>
            <a:ext cx="1203554" cy="120355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525739" y="6364538"/>
            <a:ext cx="1385494" cy="33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9601" y="4059194"/>
            <a:ext cx="3936274" cy="384721"/>
          </a:xfrm>
          <a:prstGeom prst="rect">
            <a:avLst/>
          </a:prstGeom>
          <a:noFill/>
        </p:spPr>
        <p:txBody>
          <a:bodyPr wrap="square" lIns="0" tIns="0" rIns="0" bIns="0" rtlCol="0">
            <a:spAutoFit/>
          </a:bodyPr>
          <a:lstStyle/>
          <a:p>
            <a:pPr>
              <a:spcBef>
                <a:spcPts val="600"/>
              </a:spcBef>
              <a:spcAft>
                <a:spcPts val="600"/>
              </a:spcAft>
            </a:pPr>
            <a:r>
              <a:rPr lang="en-US" sz="2500" b="1" dirty="0" smtClean="0">
                <a:solidFill>
                  <a:srgbClr val="0F5C88"/>
                </a:solidFill>
                <a:latin typeface="Corbel" panose="020B0503020204020204" pitchFamily="34" charset="0"/>
              </a:rPr>
              <a:t>Decide &amp; Assign </a:t>
            </a:r>
            <a:endParaRPr lang="en-US" sz="2000" b="1" dirty="0">
              <a:latin typeface="Corbel" panose="020B0503020204020204" pitchFamily="34" charset="0"/>
            </a:endParaRPr>
          </a:p>
        </p:txBody>
      </p:sp>
      <p:pic>
        <p:nvPicPr>
          <p:cNvPr id="18" name="Picture 4" descr="Image result for processing animated 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388" y="4870756"/>
            <a:ext cx="1593350" cy="159335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850746" y="4077752"/>
            <a:ext cx="6905897" cy="3046988"/>
          </a:xfrm>
          <a:prstGeom prst="rect">
            <a:avLst/>
          </a:prstGeom>
          <a:noFill/>
        </p:spPr>
        <p:txBody>
          <a:bodyPr wrap="square" lIns="0" tIns="0" rIns="0" bIns="0" rtlCol="0">
            <a:spAutoFit/>
          </a:bodyPr>
          <a:lstStyle/>
          <a:p>
            <a:pPr algn="just"/>
            <a:r>
              <a:rPr lang="en-US" dirty="0" smtClean="0">
                <a:latin typeface="Corbel" panose="020B0503020204020204" pitchFamily="34" charset="0"/>
              </a:rPr>
              <a:t>We use HANA Cloud as Database :</a:t>
            </a:r>
          </a:p>
          <a:p>
            <a:pPr marL="285750" indent="-285750" algn="just">
              <a:buFont typeface="Arial" panose="020B0604020202020204" pitchFamily="34" charset="0"/>
              <a:buChar char="•"/>
            </a:pPr>
            <a:r>
              <a:rPr lang="en-US" dirty="0" smtClean="0">
                <a:latin typeface="Corbel" panose="020B0503020204020204" pitchFamily="34" charset="0"/>
              </a:rPr>
              <a:t>Hospital Send Bed Availability to Hana </a:t>
            </a:r>
            <a:r>
              <a:rPr lang="en-US" dirty="0">
                <a:latin typeface="Corbel" panose="020B0503020204020204" pitchFamily="34" charset="0"/>
              </a:rPr>
              <a:t>Cloud </a:t>
            </a:r>
            <a:r>
              <a:rPr lang="en-US" dirty="0" smtClean="0">
                <a:latin typeface="Corbel" panose="020B0503020204020204" pitchFamily="34" charset="0"/>
              </a:rPr>
              <a:t>DB, in </a:t>
            </a:r>
            <a:r>
              <a:rPr lang="en-US" dirty="0">
                <a:latin typeface="Corbel" panose="020B0503020204020204" pitchFamily="34" charset="0"/>
              </a:rPr>
              <a:t>existing Block</a:t>
            </a:r>
            <a:r>
              <a:rPr lang="en-US" dirty="0" smtClean="0">
                <a:latin typeface="Corbel" panose="020B0503020204020204" pitchFamily="34" charset="0"/>
              </a:rPr>
              <a:t>.</a:t>
            </a:r>
            <a:endParaRPr lang="en-US" dirty="0" smtClean="0">
              <a:latin typeface="Corbel" panose="020B0503020204020204" pitchFamily="34" charset="0"/>
            </a:endParaRPr>
          </a:p>
          <a:p>
            <a:pPr marL="285750" indent="-285750" algn="just">
              <a:buFont typeface="Arial" panose="020B0604020202020204" pitchFamily="34" charset="0"/>
              <a:buChar char="•"/>
            </a:pPr>
            <a:r>
              <a:rPr lang="en-US" dirty="0" smtClean="0">
                <a:latin typeface="Corbel" panose="020B0503020204020204" pitchFamily="34" charset="0"/>
              </a:rPr>
              <a:t>Ambulance send Location to Hana Cloud DB, in existing Block.</a:t>
            </a:r>
          </a:p>
          <a:p>
            <a:pPr marL="285750" indent="-285750" algn="just">
              <a:buFont typeface="Arial" panose="020B0604020202020204" pitchFamily="34" charset="0"/>
              <a:buChar char="•"/>
            </a:pPr>
            <a:r>
              <a:rPr lang="en-US" dirty="0" smtClean="0">
                <a:latin typeface="Corbel" panose="020B0503020204020204" pitchFamily="34" charset="0"/>
              </a:rPr>
              <a:t>Casualty</a:t>
            </a:r>
            <a:r>
              <a:rPr lang="en-US" dirty="0" smtClean="0">
                <a:latin typeface="Corbel" panose="020B0503020204020204" pitchFamily="34" charset="0"/>
              </a:rPr>
              <a:t> Send Data to Hana Cloud DB.</a:t>
            </a:r>
          </a:p>
          <a:p>
            <a:pPr marL="285750" indent="-285750" algn="just">
              <a:buFont typeface="Arial" panose="020B0604020202020204" pitchFamily="34" charset="0"/>
              <a:buChar char="•"/>
            </a:pPr>
            <a:r>
              <a:rPr lang="en-US" dirty="0" smtClean="0">
                <a:latin typeface="Corbel" panose="020B0503020204020204" pitchFamily="34" charset="0"/>
              </a:rPr>
              <a:t>Our Bot analyze all that the location of user, finds nearest hospital, nearest hospital, choose those who comes under is covered hospital otherwise choose nearest one.</a:t>
            </a:r>
          </a:p>
          <a:p>
            <a:pPr marL="285750" indent="-285750" algn="just">
              <a:buFont typeface="Arial" panose="020B0604020202020204" pitchFamily="34" charset="0"/>
              <a:buChar char="•"/>
            </a:pPr>
            <a:r>
              <a:rPr lang="en-US" dirty="0" smtClean="0">
                <a:latin typeface="Corbel" panose="020B0503020204020204" pitchFamily="34" charset="0"/>
              </a:rPr>
              <a:t>Checks availability of beds in hospital, if everything met, sends hospital location &amp; user location to ambulance.</a:t>
            </a:r>
          </a:p>
          <a:p>
            <a:pPr marL="285750" indent="-285750" algn="just">
              <a:buFont typeface="Arial" panose="020B0604020202020204" pitchFamily="34" charset="0"/>
              <a:buChar char="•"/>
            </a:pPr>
            <a:endParaRPr lang="en-US" dirty="0" smtClean="0">
              <a:latin typeface="Corbel" panose="020B0503020204020204" pitchFamily="34" charset="0"/>
            </a:endParaRPr>
          </a:p>
          <a:p>
            <a:pPr marL="285750" indent="-285750" algn="just">
              <a:buFont typeface="Arial" panose="020B0604020202020204" pitchFamily="34" charset="0"/>
              <a:buChar char="•"/>
            </a:pPr>
            <a:endParaRPr lang="en-US" dirty="0">
              <a:latin typeface="Corbel" panose="020B0503020204020204" pitchFamily="34" charset="0"/>
            </a:endParaRPr>
          </a:p>
        </p:txBody>
      </p:sp>
    </p:spTree>
    <p:extLst>
      <p:ext uri="{BB962C8B-B14F-4D97-AF65-F5344CB8AC3E}">
        <p14:creationId xmlns:p14="http://schemas.microsoft.com/office/powerpoint/2010/main" val="2133351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3338" t="28209" r="705" b="28209"/>
          <a:stretch/>
        </p:blipFill>
        <p:spPr>
          <a:xfrm>
            <a:off x="9865569" y="142660"/>
            <a:ext cx="1782148" cy="57037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636" y="222171"/>
            <a:ext cx="625928" cy="625928"/>
          </a:xfrm>
          <a:prstGeom prst="rect">
            <a:avLst/>
          </a:prstGeom>
        </p:spPr>
      </p:pic>
      <p:pic>
        <p:nvPicPr>
          <p:cNvPr id="7" name="Picture 2" descr="Related image"/>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0667659" y="5338257"/>
            <a:ext cx="1203554" cy="120355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525739" y="6364538"/>
            <a:ext cx="1385494" cy="33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1" y="1025716"/>
            <a:ext cx="3936274" cy="384721"/>
          </a:xfrm>
          <a:prstGeom prst="rect">
            <a:avLst/>
          </a:prstGeom>
          <a:noFill/>
        </p:spPr>
        <p:txBody>
          <a:bodyPr wrap="square" lIns="0" tIns="0" rIns="0" bIns="0" rtlCol="0">
            <a:spAutoFit/>
          </a:bodyPr>
          <a:lstStyle/>
          <a:p>
            <a:pPr>
              <a:spcBef>
                <a:spcPts val="600"/>
              </a:spcBef>
              <a:spcAft>
                <a:spcPts val="600"/>
              </a:spcAft>
            </a:pPr>
            <a:r>
              <a:rPr lang="en-US" sz="2500" b="1" dirty="0" smtClean="0">
                <a:solidFill>
                  <a:srgbClr val="0F5C88"/>
                </a:solidFill>
                <a:latin typeface="Corbel" panose="020B0503020204020204" pitchFamily="34" charset="0"/>
              </a:rPr>
              <a:t>Decide Assign Broadcast </a:t>
            </a:r>
            <a:endParaRPr lang="en-US" sz="2000" b="1" dirty="0">
              <a:latin typeface="Corbel" panose="020B0503020204020204" pitchFamily="34" charset="0"/>
            </a:endParaRPr>
          </a:p>
        </p:txBody>
      </p:sp>
      <p:sp>
        <p:nvSpPr>
          <p:cNvPr id="12" name="TextBox 11"/>
          <p:cNvSpPr txBox="1"/>
          <p:nvPr/>
        </p:nvSpPr>
        <p:spPr>
          <a:xfrm>
            <a:off x="4676503" y="1240950"/>
            <a:ext cx="5991156" cy="1938992"/>
          </a:xfrm>
          <a:prstGeom prst="rect">
            <a:avLst/>
          </a:prstGeom>
          <a:noFill/>
        </p:spPr>
        <p:txBody>
          <a:bodyPr wrap="square" lIns="0" tIns="0" rIns="0" bIns="0" rtlCol="0">
            <a:spAutoFit/>
          </a:bodyPr>
          <a:lstStyle/>
          <a:p>
            <a:pPr algn="just"/>
            <a:r>
              <a:rPr lang="en-US" dirty="0" smtClean="0">
                <a:latin typeface="Corbel" panose="020B0503020204020204" pitchFamily="34" charset="0"/>
              </a:rPr>
              <a:t>We use HANA Cloud as Database :</a:t>
            </a:r>
          </a:p>
          <a:p>
            <a:pPr marL="285750" indent="-285750" algn="just">
              <a:buFont typeface="Arial" panose="020B0604020202020204" pitchFamily="34" charset="0"/>
              <a:buChar char="•"/>
            </a:pPr>
            <a:r>
              <a:rPr lang="en-US" dirty="0" smtClean="0">
                <a:latin typeface="Corbel" panose="020B0503020204020204" pitchFamily="34" charset="0"/>
              </a:rPr>
              <a:t>Once allotment done it </a:t>
            </a:r>
            <a:r>
              <a:rPr lang="en-US" dirty="0">
                <a:latin typeface="Corbel" panose="020B0503020204020204" pitchFamily="34" charset="0"/>
              </a:rPr>
              <a:t>sends the hospital names, contact detail, ambulance number, driver number, location &amp; name of  hospital to relatives.</a:t>
            </a:r>
            <a:endParaRPr lang="en-US" dirty="0" smtClean="0">
              <a:latin typeface="Corbel" panose="020B0503020204020204" pitchFamily="34" charset="0"/>
            </a:endParaRPr>
          </a:p>
          <a:p>
            <a:pPr marL="285750" indent="-285750" algn="just">
              <a:buFont typeface="Arial" panose="020B0604020202020204" pitchFamily="34" charset="0"/>
              <a:buChar char="•"/>
            </a:pPr>
            <a:r>
              <a:rPr lang="en-US" dirty="0" smtClean="0">
                <a:latin typeface="Corbel" panose="020B0503020204020204" pitchFamily="34" charset="0"/>
              </a:rPr>
              <a:t>Sends filled form to Hospital with ambulance details.</a:t>
            </a:r>
          </a:p>
          <a:p>
            <a:pPr marL="285750" indent="-285750" algn="just">
              <a:buFont typeface="Arial" panose="020B0604020202020204" pitchFamily="34" charset="0"/>
              <a:buChar char="•"/>
            </a:pPr>
            <a:endParaRPr lang="en-US" dirty="0" smtClean="0">
              <a:latin typeface="Corbel" panose="020B0503020204020204" pitchFamily="34" charset="0"/>
            </a:endParaRPr>
          </a:p>
          <a:p>
            <a:pPr marL="285750" indent="-285750" algn="just">
              <a:buFont typeface="Arial" panose="020B0604020202020204" pitchFamily="34" charset="0"/>
              <a:buChar char="•"/>
            </a:pPr>
            <a:endParaRPr lang="en-US" dirty="0">
              <a:latin typeface="Corbel" panose="020B0503020204020204" pitchFamily="34" charset="0"/>
            </a:endParaRPr>
          </a:p>
        </p:txBody>
      </p:sp>
      <p:pic>
        <p:nvPicPr>
          <p:cNvPr id="13" name="Picture 2" descr="Image result for wifi animated 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25000" y="1560263"/>
            <a:ext cx="2312126" cy="192677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09601" y="3745688"/>
            <a:ext cx="3936274" cy="384721"/>
          </a:xfrm>
          <a:prstGeom prst="rect">
            <a:avLst/>
          </a:prstGeom>
          <a:noFill/>
        </p:spPr>
        <p:txBody>
          <a:bodyPr wrap="square" lIns="0" tIns="0" rIns="0" bIns="0" rtlCol="0">
            <a:spAutoFit/>
          </a:bodyPr>
          <a:lstStyle/>
          <a:p>
            <a:pPr>
              <a:spcBef>
                <a:spcPts val="600"/>
              </a:spcBef>
              <a:spcAft>
                <a:spcPts val="600"/>
              </a:spcAft>
            </a:pPr>
            <a:r>
              <a:rPr lang="en-US" sz="2500" b="1" dirty="0" smtClean="0">
                <a:solidFill>
                  <a:srgbClr val="0F5C88"/>
                </a:solidFill>
                <a:latin typeface="Corbel" panose="020B0503020204020204" pitchFamily="34" charset="0"/>
              </a:rPr>
              <a:t>Ambulance Tracking</a:t>
            </a:r>
            <a:endParaRPr lang="en-US" sz="2000" b="1" dirty="0">
              <a:latin typeface="Corbel" panose="020B0503020204020204" pitchFamily="34" charset="0"/>
            </a:endParaRPr>
          </a:p>
        </p:txBody>
      </p:sp>
      <p:sp>
        <p:nvSpPr>
          <p:cNvPr id="15" name="TextBox 14"/>
          <p:cNvSpPr txBox="1"/>
          <p:nvPr/>
        </p:nvSpPr>
        <p:spPr>
          <a:xfrm>
            <a:off x="4676503" y="3802744"/>
            <a:ext cx="5991156" cy="2492990"/>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n-US" dirty="0" smtClean="0">
                <a:latin typeface="Corbel" panose="020B0503020204020204" pitchFamily="34" charset="0"/>
              </a:rPr>
              <a:t>User, relative &amp; hospital can track ambulance.</a:t>
            </a:r>
          </a:p>
          <a:p>
            <a:pPr marL="285750" indent="-285750" algn="just">
              <a:buFont typeface="Arial" panose="020B0604020202020204" pitchFamily="34" charset="0"/>
              <a:buChar char="•"/>
            </a:pPr>
            <a:r>
              <a:rPr lang="en-US" dirty="0" smtClean="0">
                <a:latin typeface="Corbel" panose="020B0503020204020204" pitchFamily="34" charset="0"/>
              </a:rPr>
              <a:t>If Ambulance stops sending location or stops for 5 minutes, raise alert.</a:t>
            </a:r>
          </a:p>
          <a:p>
            <a:pPr marL="285750" indent="-285750" algn="just">
              <a:buFont typeface="Arial" panose="020B0604020202020204" pitchFamily="34" charset="0"/>
              <a:buChar char="•"/>
            </a:pPr>
            <a:r>
              <a:rPr lang="en-US" dirty="0" smtClean="0">
                <a:latin typeface="Corbel" panose="020B0503020204020204" pitchFamily="34" charset="0"/>
              </a:rPr>
              <a:t>If still after 10 minutes no response, assigns a new nearest ambulance to user.</a:t>
            </a:r>
          </a:p>
          <a:p>
            <a:pPr marL="285750" indent="-285750" algn="just">
              <a:buFont typeface="Arial" panose="020B0604020202020204" pitchFamily="34" charset="0"/>
              <a:buChar char="•"/>
            </a:pPr>
            <a:r>
              <a:rPr lang="en-US" dirty="0" smtClean="0">
                <a:latin typeface="Corbel" panose="020B0503020204020204" pitchFamily="34" charset="0"/>
              </a:rPr>
              <a:t>We used a machine learning in Ambulance tracking , bot tracks the places where usually signal get lost or where there are stoppage usually. So whenever, ambulance go </a:t>
            </a:r>
          </a:p>
          <a:p>
            <a:pPr marL="285750" indent="-285750" algn="just">
              <a:buFont typeface="Arial" panose="020B0604020202020204" pitchFamily="34" charset="0"/>
              <a:buChar char="•"/>
            </a:pPr>
            <a:r>
              <a:rPr lang="en-US" dirty="0" smtClean="0">
                <a:latin typeface="Corbel" panose="020B0503020204020204" pitchFamily="34" charset="0"/>
              </a:rPr>
              <a:t>Updated Data is sent to hospital as well relatives.</a:t>
            </a:r>
            <a:endParaRPr lang="en-US" dirty="0">
              <a:latin typeface="Corbel" panose="020B0503020204020204" pitchFamily="34" charset="0"/>
            </a:endParaRPr>
          </a:p>
        </p:txBody>
      </p:sp>
      <p:pic>
        <p:nvPicPr>
          <p:cNvPr id="16" name="Picture 2" descr="Image result for gps locate animated 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 y="4183669"/>
            <a:ext cx="2621283" cy="2319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822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3338" t="28209" r="705" b="28209"/>
          <a:stretch/>
        </p:blipFill>
        <p:spPr>
          <a:xfrm>
            <a:off x="9865569" y="142660"/>
            <a:ext cx="1782148" cy="57037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636" y="222171"/>
            <a:ext cx="625928" cy="625928"/>
          </a:xfrm>
          <a:prstGeom prst="rect">
            <a:avLst/>
          </a:prstGeom>
        </p:spPr>
      </p:pic>
      <p:pic>
        <p:nvPicPr>
          <p:cNvPr id="13" name="Picture 2" descr="Related image"/>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0667659" y="5338257"/>
            <a:ext cx="1203554" cy="120355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0525739" y="6364538"/>
            <a:ext cx="1385494" cy="33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858838" y="1316899"/>
            <a:ext cx="6048648" cy="4431983"/>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dirty="0" smtClean="0"/>
              <a:t>Only </a:t>
            </a:r>
            <a:r>
              <a:rPr lang="en-US" dirty="0"/>
              <a:t>59% of Indian emergency ambulances arrive w/</a:t>
            </a:r>
            <a:r>
              <a:rPr lang="en-US" dirty="0" err="1"/>
              <a:t>i</a:t>
            </a:r>
            <a:r>
              <a:rPr lang="en-US" dirty="0"/>
              <a:t> response parameters </a:t>
            </a:r>
            <a:r>
              <a:rPr lang="en-US" dirty="0">
                <a:hlinkClick r:id="rId5"/>
              </a:rPr>
              <a:t>'108 ambulance failed to reach patients on time' - The Times of India</a:t>
            </a:r>
            <a:r>
              <a:rPr lang="en-US" dirty="0"/>
              <a:t> </a:t>
            </a:r>
            <a:endParaRPr lang="en-US" dirty="0" smtClean="0"/>
          </a:p>
          <a:p>
            <a:pPr marL="171450" indent="-171450">
              <a:buFont typeface="Arial" panose="020B0604020202020204" pitchFamily="34" charset="0"/>
              <a:buChar char="•"/>
            </a:pPr>
            <a:r>
              <a:rPr lang="en-US" dirty="0" smtClean="0"/>
              <a:t>Fake </a:t>
            </a:r>
            <a:r>
              <a:rPr lang="en-US" dirty="0"/>
              <a:t>calls by ambulance service to get payments: RTI report - The Times of India </a:t>
            </a:r>
            <a:r>
              <a:rPr lang="en-US" dirty="0">
                <a:hlinkClick r:id="rId6"/>
              </a:rPr>
              <a:t>Fake calls by ambulance service to get payments: RTI report - The Times of India</a:t>
            </a:r>
            <a:r>
              <a:rPr lang="en-US" dirty="0"/>
              <a:t> </a:t>
            </a:r>
            <a:endParaRPr lang="en-US" dirty="0" smtClean="0"/>
          </a:p>
          <a:p>
            <a:pPr marL="171450" indent="-171450">
              <a:buFont typeface="Arial" panose="020B0604020202020204" pitchFamily="34" charset="0"/>
              <a:buChar char="•"/>
            </a:pPr>
            <a:r>
              <a:rPr lang="en-US" dirty="0" smtClean="0"/>
              <a:t>Flat </a:t>
            </a:r>
            <a:r>
              <a:rPr lang="en-US" dirty="0" err="1"/>
              <a:t>tyre</a:t>
            </a:r>
            <a:r>
              <a:rPr lang="en-US" dirty="0"/>
              <a:t> in ambulance leaves accident victim stranded - The Times of India on Mobile </a:t>
            </a:r>
            <a:r>
              <a:rPr lang="en-US" dirty="0">
                <a:hlinkClick r:id="rId7"/>
              </a:rPr>
              <a:t>Flat </a:t>
            </a:r>
            <a:r>
              <a:rPr lang="en-US" dirty="0" err="1">
                <a:hlinkClick r:id="rId7"/>
              </a:rPr>
              <a:t>tyre</a:t>
            </a:r>
            <a:r>
              <a:rPr lang="en-US" dirty="0">
                <a:hlinkClick r:id="rId7"/>
              </a:rPr>
              <a:t> in ambulance leaves accident victim stranded - The Times of India</a:t>
            </a:r>
            <a:r>
              <a:rPr lang="en-US" dirty="0"/>
              <a:t> </a:t>
            </a:r>
            <a:endParaRPr lang="en-US" dirty="0" smtClean="0"/>
          </a:p>
          <a:p>
            <a:pPr marL="171450" indent="-171450">
              <a:buFont typeface="Arial" panose="020B0604020202020204" pitchFamily="34" charset="0"/>
              <a:buChar char="•"/>
            </a:pPr>
            <a:r>
              <a:rPr lang="en-US" dirty="0" smtClean="0"/>
              <a:t>‘</a:t>
            </a:r>
            <a:r>
              <a:rPr lang="en-US" dirty="0"/>
              <a:t>108’ ambulance is no more a poor man’s vehicle - The Times of India </a:t>
            </a:r>
            <a:r>
              <a:rPr lang="en-US" dirty="0">
                <a:hlinkClick r:id="rId8"/>
              </a:rPr>
              <a:t>‘108’ ambulance is no more a poor man’s vehicle - The Times of India</a:t>
            </a:r>
            <a:r>
              <a:rPr lang="en-US" dirty="0"/>
              <a:t> </a:t>
            </a:r>
            <a:endParaRPr lang="en-US" dirty="0" smtClean="0"/>
          </a:p>
          <a:p>
            <a:pPr marL="171450" indent="-171450">
              <a:buFont typeface="Arial" panose="020B0604020202020204" pitchFamily="34" charset="0"/>
              <a:buChar char="•"/>
            </a:pPr>
            <a:r>
              <a:rPr lang="en-US" dirty="0" smtClean="0"/>
              <a:t>India</a:t>
            </a:r>
            <a:r>
              <a:rPr lang="en-US" dirty="0"/>
              <a:t>: "In past 2 years, at least 13 ambulance drivers have been booked for drunken driving" </a:t>
            </a:r>
            <a:r>
              <a:rPr lang="en-US" dirty="0">
                <a:hlinkClick r:id="rId9"/>
              </a:rPr>
              <a:t>Rogue ambulance drivers menace city roads, public - The Times of India</a:t>
            </a:r>
            <a:r>
              <a:rPr lang="en-US" dirty="0"/>
              <a:t> </a:t>
            </a:r>
            <a:r>
              <a:rPr lang="en-US" dirty="0"/>
              <a:t/>
            </a:r>
            <a:br>
              <a:rPr lang="en-US" dirty="0"/>
            </a:br>
            <a:endParaRPr lang="en-US" dirty="0">
              <a:latin typeface="Corbel" panose="020B0503020204020204" pitchFamily="34" charset="0"/>
            </a:endParaRPr>
          </a:p>
        </p:txBody>
      </p:sp>
      <p:sp>
        <p:nvSpPr>
          <p:cNvPr id="19" name="TextBox 18"/>
          <p:cNvSpPr txBox="1"/>
          <p:nvPr/>
        </p:nvSpPr>
        <p:spPr>
          <a:xfrm>
            <a:off x="922564" y="1316899"/>
            <a:ext cx="3936274" cy="384721"/>
          </a:xfrm>
          <a:prstGeom prst="rect">
            <a:avLst/>
          </a:prstGeom>
          <a:noFill/>
        </p:spPr>
        <p:txBody>
          <a:bodyPr wrap="square" lIns="0" tIns="0" rIns="0" bIns="0" rtlCol="0">
            <a:spAutoFit/>
          </a:bodyPr>
          <a:lstStyle/>
          <a:p>
            <a:pPr>
              <a:spcBef>
                <a:spcPts val="600"/>
              </a:spcBef>
              <a:spcAft>
                <a:spcPts val="600"/>
              </a:spcAft>
            </a:pPr>
            <a:r>
              <a:rPr lang="en-US" sz="2500" b="1" dirty="0" smtClean="0">
                <a:solidFill>
                  <a:srgbClr val="0F5C88"/>
                </a:solidFill>
                <a:latin typeface="Corbel" panose="020B0503020204020204" pitchFamily="34" charset="0"/>
              </a:rPr>
              <a:t>Why Ambulance Tracking ?</a:t>
            </a:r>
            <a:endParaRPr lang="en-US" sz="2000" b="1" dirty="0">
              <a:latin typeface="Corbel" panose="020B0503020204020204" pitchFamily="34" charset="0"/>
            </a:endParaRPr>
          </a:p>
        </p:txBody>
      </p:sp>
      <p:pic>
        <p:nvPicPr>
          <p:cNvPr id="20" name="Picture 2" descr="Image result for gps locate animated gi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1936" y="2510901"/>
            <a:ext cx="2621283" cy="2319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848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3338" t="28209" r="705" b="28209"/>
          <a:stretch/>
        </p:blipFill>
        <p:spPr>
          <a:xfrm>
            <a:off x="9865569" y="142660"/>
            <a:ext cx="1782148" cy="57037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636" y="222171"/>
            <a:ext cx="625928" cy="625928"/>
          </a:xfrm>
          <a:prstGeom prst="rect">
            <a:avLst/>
          </a:prstGeom>
        </p:spPr>
      </p:pic>
      <p:pic>
        <p:nvPicPr>
          <p:cNvPr id="13" name="Picture 2" descr="Related image"/>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0667659" y="5338257"/>
            <a:ext cx="1203554" cy="120355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0525739" y="6364538"/>
            <a:ext cx="1385494" cy="33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858838" y="1316899"/>
            <a:ext cx="6048648" cy="2769989"/>
          </a:xfrm>
          <a:prstGeom prst="rect">
            <a:avLst/>
          </a:prstGeom>
          <a:noFill/>
        </p:spPr>
        <p:txBody>
          <a:bodyPr wrap="square" lIns="0" tIns="0" rIns="0" bIns="0" rtlCol="0">
            <a:spAutoFit/>
          </a:bodyPr>
          <a:lstStyle/>
          <a:p>
            <a:pPr marL="171450" indent="-171450">
              <a:buFont typeface="Arial" panose="020B0604020202020204" pitchFamily="34" charset="0"/>
              <a:buChar char="•"/>
            </a:pPr>
            <a:r>
              <a:rPr lang="en-US" dirty="0" smtClean="0">
                <a:latin typeface="Corbel" panose="020B0503020204020204" pitchFamily="34" charset="0"/>
              </a:rPr>
              <a:t>Company Portals will be integrated, for easier access.</a:t>
            </a:r>
          </a:p>
          <a:p>
            <a:pPr marL="171450" indent="-171450">
              <a:buFont typeface="Arial" panose="020B0604020202020204" pitchFamily="34" charset="0"/>
              <a:buChar char="•"/>
            </a:pPr>
            <a:r>
              <a:rPr lang="en-US" dirty="0" smtClean="0">
                <a:latin typeface="Corbel" panose="020B0503020204020204" pitchFamily="34" charset="0"/>
              </a:rPr>
              <a:t>Government alerts regarding, health campus, any spreading disease etc.</a:t>
            </a:r>
          </a:p>
          <a:p>
            <a:pPr marL="171450" indent="-171450">
              <a:buFont typeface="Arial" panose="020B0604020202020204" pitchFamily="34" charset="0"/>
              <a:buChar char="•"/>
            </a:pPr>
            <a:r>
              <a:rPr lang="en-US" dirty="0" smtClean="0">
                <a:latin typeface="Corbel" panose="020B0503020204020204" pitchFamily="34" charset="0"/>
              </a:rPr>
              <a:t>Option to locate free health care clinics nearby with there opening closing details &amp; rating.</a:t>
            </a:r>
          </a:p>
          <a:p>
            <a:pPr marL="171450" indent="-171450">
              <a:buFont typeface="Arial" panose="020B0604020202020204" pitchFamily="34" charset="0"/>
              <a:buChar char="•"/>
            </a:pPr>
            <a:r>
              <a:rPr lang="en-US" dirty="0" smtClean="0">
                <a:latin typeface="Corbel" panose="020B0503020204020204" pitchFamily="34" charset="0"/>
              </a:rPr>
              <a:t>Adding cost as factor of choosing the hospital, categorizing them as cheap, medium, expensive choosing it as per user’s choice opted in form. </a:t>
            </a:r>
          </a:p>
          <a:p>
            <a:pPr marL="171450" indent="-171450">
              <a:buFont typeface="Arial" panose="020B0604020202020204" pitchFamily="34" charset="0"/>
              <a:buChar char="•"/>
            </a:pPr>
            <a:r>
              <a:rPr lang="en-US" dirty="0" smtClean="0">
                <a:latin typeface="Corbel" panose="020B0503020204020204" pitchFamily="34" charset="0"/>
              </a:rPr>
              <a:t>Rating the ambulance service.</a:t>
            </a:r>
          </a:p>
          <a:p>
            <a:endParaRPr lang="en-US" dirty="0">
              <a:latin typeface="Corbel" panose="020B0503020204020204" pitchFamily="34" charset="0"/>
            </a:endParaRPr>
          </a:p>
        </p:txBody>
      </p:sp>
      <p:sp>
        <p:nvSpPr>
          <p:cNvPr id="19" name="TextBox 18"/>
          <p:cNvSpPr txBox="1"/>
          <p:nvPr/>
        </p:nvSpPr>
        <p:spPr>
          <a:xfrm>
            <a:off x="922564" y="1316899"/>
            <a:ext cx="3936274" cy="384721"/>
          </a:xfrm>
          <a:prstGeom prst="rect">
            <a:avLst/>
          </a:prstGeom>
          <a:noFill/>
        </p:spPr>
        <p:txBody>
          <a:bodyPr wrap="square" lIns="0" tIns="0" rIns="0" bIns="0" rtlCol="0">
            <a:spAutoFit/>
          </a:bodyPr>
          <a:lstStyle/>
          <a:p>
            <a:pPr>
              <a:spcBef>
                <a:spcPts val="600"/>
              </a:spcBef>
              <a:spcAft>
                <a:spcPts val="600"/>
              </a:spcAft>
            </a:pPr>
            <a:r>
              <a:rPr lang="en-US" sz="2500" b="1" dirty="0" smtClean="0">
                <a:solidFill>
                  <a:srgbClr val="0F5C88"/>
                </a:solidFill>
                <a:latin typeface="Corbel" panose="020B0503020204020204" pitchFamily="34" charset="0"/>
              </a:rPr>
              <a:t>Future</a:t>
            </a:r>
            <a:endParaRPr lang="en-US" sz="2000" b="1" dirty="0">
              <a:latin typeface="Corbel" panose="020B0503020204020204" pitchFamily="34" charset="0"/>
            </a:endParaRPr>
          </a:p>
        </p:txBody>
      </p:sp>
      <p:pic>
        <p:nvPicPr>
          <p:cNvPr id="9218" name="Picture 2" descr="Related image"/>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383486" y="2978892"/>
            <a:ext cx="1960608" cy="1960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443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Triangle 15"/>
          <p:cNvSpPr/>
          <p:nvPr/>
        </p:nvSpPr>
        <p:spPr>
          <a:xfrm rot="18900000">
            <a:off x="3980836" y="-2115164"/>
            <a:ext cx="4230328" cy="4230328"/>
          </a:xfrm>
          <a:prstGeom prst="rtTriangle">
            <a:avLst/>
          </a:prstGeom>
          <a:solidFill>
            <a:srgbClr val="0F5C88">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8900000">
            <a:off x="4226698" y="-1851839"/>
            <a:ext cx="3703678" cy="3703678"/>
          </a:xfrm>
          <a:prstGeom prst="rtTriangle">
            <a:avLst/>
          </a:prstGeom>
          <a:solidFill>
            <a:srgbClr val="0F5C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26403" y="5151516"/>
            <a:ext cx="8904270" cy="492443"/>
          </a:xfrm>
          <a:prstGeom prst="rect">
            <a:avLst/>
          </a:prstGeom>
          <a:noFill/>
        </p:spPr>
        <p:txBody>
          <a:bodyPr wrap="square" lIns="0" tIns="0" rIns="0" bIns="0" rtlCol="0" anchor="t">
            <a:spAutoFit/>
          </a:bodyPr>
          <a:lstStyle/>
          <a:p>
            <a:pPr algn="ctr"/>
            <a:r>
              <a:rPr lang="en-US" sz="800" dirty="0">
                <a:solidFill>
                  <a:prstClr val="black">
                    <a:lumMod val="65000"/>
                    <a:lumOff val="35000"/>
                  </a:prstClr>
                </a:solidFill>
                <a:latin typeface="Franklin Gothic Book" panose="020B0503020102020204" pitchFamily="34" charset="0"/>
                <a:cs typeface="Segoe UI Semilight" panose="020B0402040204020203" pitchFamily="34" charset="0"/>
              </a:rPr>
              <a:t>© </a:t>
            </a:r>
            <a:r>
              <a:rPr lang="en-US" sz="800" dirty="0" smtClean="0">
                <a:solidFill>
                  <a:prstClr val="black">
                    <a:lumMod val="65000"/>
                    <a:lumOff val="35000"/>
                  </a:prstClr>
                </a:solidFill>
                <a:latin typeface="Franklin Gothic Book" panose="020B0503020102020204" pitchFamily="34" charset="0"/>
                <a:cs typeface="Segoe UI Semilight" panose="020B0402040204020203" pitchFamily="34" charset="0"/>
              </a:rPr>
              <a:t>2017 </a:t>
            </a:r>
            <a:r>
              <a:rPr lang="en-US" sz="800" dirty="0">
                <a:solidFill>
                  <a:prstClr val="black">
                    <a:lumMod val="65000"/>
                    <a:lumOff val="35000"/>
                  </a:prstClr>
                </a:solidFill>
                <a:latin typeface="Franklin Gothic Book" panose="020B0503020102020204" pitchFamily="34" charset="0"/>
                <a:cs typeface="Segoe UI Semilight" panose="020B0402040204020203" pitchFamily="34" charset="0"/>
              </a:rPr>
              <a:t>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2362" y="702966"/>
            <a:ext cx="1232352" cy="1082994"/>
          </a:xfrm>
          <a:prstGeom prst="rect">
            <a:avLst/>
          </a:prstGeom>
        </p:spPr>
      </p:pic>
      <p:cxnSp>
        <p:nvCxnSpPr>
          <p:cNvPr id="13" name="Straight Connector 12"/>
          <p:cNvCxnSpPr/>
          <p:nvPr/>
        </p:nvCxnSpPr>
        <p:spPr>
          <a:xfrm>
            <a:off x="1643865" y="5044272"/>
            <a:ext cx="8904270" cy="0"/>
          </a:xfrm>
          <a:prstGeom prst="line">
            <a:avLst/>
          </a:prstGeom>
          <a:ln>
            <a:solidFill>
              <a:srgbClr val="FECC09"/>
            </a:solidFill>
          </a:ln>
        </p:spPr>
        <p:style>
          <a:lnRef idx="1">
            <a:schemeClr val="dk1"/>
          </a:lnRef>
          <a:fillRef idx="0">
            <a:schemeClr val="dk1"/>
          </a:fillRef>
          <a:effectRef idx="0">
            <a:schemeClr val="dk1"/>
          </a:effectRef>
          <a:fontRef idx="minor">
            <a:schemeClr val="tx1"/>
          </a:fontRef>
        </p:style>
      </p:cxn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9084" y="5730950"/>
            <a:ext cx="1403972" cy="597986"/>
          </a:xfrm>
          <a:prstGeom prst="rect">
            <a:avLst/>
          </a:prstGeom>
        </p:spPr>
      </p:pic>
      <p:pic>
        <p:nvPicPr>
          <p:cNvPr id="9" name="Picture 2" descr="Related image"/>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491160" y="3046676"/>
            <a:ext cx="1203554" cy="120355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5349240" y="4072957"/>
            <a:ext cx="1385494" cy="336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78168" y="3859746"/>
            <a:ext cx="2107756" cy="1485278"/>
          </a:xfrm>
          <a:prstGeom prst="rect">
            <a:avLst/>
          </a:prstGeom>
        </p:spPr>
      </p:pic>
    </p:spTree>
    <p:extLst>
      <p:ext uri="{BB962C8B-B14F-4D97-AF65-F5344CB8AC3E}">
        <p14:creationId xmlns:p14="http://schemas.microsoft.com/office/powerpoint/2010/main" val="314009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1188</TotalTime>
  <Words>553</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Corbel</vt:lpstr>
      <vt:lpstr>Franklin Gothic Book</vt:lpstr>
      <vt:lpstr>Segoe UI Semilight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Jolly Joseph</dc:creator>
  <cp:lastModifiedBy>BruteCoder</cp:lastModifiedBy>
  <cp:revision>66</cp:revision>
  <dcterms:created xsi:type="dcterms:W3CDTF">2017-09-07T05:18:30Z</dcterms:created>
  <dcterms:modified xsi:type="dcterms:W3CDTF">2017-09-24T09:38:37Z</dcterms:modified>
</cp:coreProperties>
</file>