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userDrawn="1">
          <p15:clr>
            <a:srgbClr val="A4A3A4"/>
          </p15:clr>
        </p15:guide>
        <p15:guide id="2" pos="7296" userDrawn="1">
          <p15:clr>
            <a:srgbClr val="A4A3A4"/>
          </p15:clr>
        </p15:guide>
        <p15:guide id="4" pos="384" userDrawn="1">
          <p15:clr>
            <a:srgbClr val="A4A3A4"/>
          </p15:clr>
        </p15:guide>
        <p15:guide id="5" orient="horz" pos="435" userDrawn="1">
          <p15:clr>
            <a:srgbClr val="A4A3A4"/>
          </p15:clr>
        </p15:guide>
        <p15:guide id="6" pos="4704" userDrawn="1">
          <p15:clr>
            <a:srgbClr val="A4A3A4"/>
          </p15:clr>
        </p15:guide>
        <p15:guide id="7" pos="3554" userDrawn="1">
          <p15:clr>
            <a:srgbClr val="A4A3A4"/>
          </p15:clr>
        </p15:guide>
        <p15:guide id="8" orient="horz" pos="722" userDrawn="1">
          <p15:clr>
            <a:srgbClr val="A4A3A4"/>
          </p15:clr>
        </p15:guide>
        <p15:guide id="9" pos="4133" userDrawn="1">
          <p15:clr>
            <a:srgbClr val="A4A3A4"/>
          </p15:clr>
        </p15:guide>
        <p15:guide id="10" orient="horz" pos="2158" userDrawn="1">
          <p15:clr>
            <a:srgbClr val="A4A3A4"/>
          </p15:clr>
        </p15:guide>
        <p15:guide id="11" pos="38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5C88"/>
    <a:srgbClr val="FEC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showGuides="1">
      <p:cViewPr varScale="1">
        <p:scale>
          <a:sx n="69" d="100"/>
          <a:sy n="69" d="100"/>
        </p:scale>
        <p:origin x="90" y="162"/>
      </p:cViewPr>
      <p:guideLst>
        <p:guide orient="horz" pos="3888"/>
        <p:guide pos="7296"/>
        <p:guide pos="384"/>
        <p:guide orient="horz" pos="435"/>
        <p:guide pos="4704"/>
        <p:guide pos="3554"/>
        <p:guide orient="horz" pos="722"/>
        <p:guide pos="4133"/>
        <p:guide orient="horz" pos="2158"/>
        <p:guide pos="382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0BE353-6524-4E7B-BC7F-CCCEB3088D06}"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706719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BE353-6524-4E7B-BC7F-CCCEB3088D06}"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273055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BE353-6524-4E7B-BC7F-CCCEB3088D06}"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487272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BE353-6524-4E7B-BC7F-CCCEB3088D06}"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273521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0BE353-6524-4E7B-BC7F-CCCEB3088D06}"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106366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0BE353-6524-4E7B-BC7F-CCCEB3088D06}" type="datetimeFigureOut">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84223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0BE353-6524-4E7B-BC7F-CCCEB3088D06}" type="datetimeFigureOut">
              <a:rPr lang="en-US" smtClean="0"/>
              <a:t>9/23/2017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4179127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0BE353-6524-4E7B-BC7F-CCCEB3088D06}" type="datetimeFigureOut">
              <a:rPr lang="en-US" smtClean="0"/>
              <a:t>9/23/2017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293658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BE353-6524-4E7B-BC7F-CCCEB3088D06}" type="datetimeFigureOut">
              <a:rPr lang="en-US" smtClean="0"/>
              <a:t>9/23/2017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380776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0BE353-6524-4E7B-BC7F-CCCEB3088D06}" type="datetimeFigureOut">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350937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0BE353-6524-4E7B-BC7F-CCCEB3088D06}" type="datetimeFigureOut">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2553857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BE353-6524-4E7B-BC7F-CCCEB3088D06}" type="datetimeFigureOut">
              <a:rPr lang="en-US" smtClean="0"/>
              <a:t>9/23/2017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3DAAD2-B02A-4868-A105-ADFCBD730F19}" type="slidenum">
              <a:rPr lang="en-US" smtClean="0"/>
              <a:t>‹#›</a:t>
            </a:fld>
            <a:endParaRPr lang="en-US"/>
          </a:p>
        </p:txBody>
      </p:sp>
    </p:spTree>
    <p:extLst>
      <p:ext uri="{BB962C8B-B14F-4D97-AF65-F5344CB8AC3E}">
        <p14:creationId xmlns:p14="http://schemas.microsoft.com/office/powerpoint/2010/main" val="1571265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1592"/>
            <a:ext cx="12192000" cy="6857999"/>
          </a:xfrm>
          <a:prstGeom prst="rect">
            <a:avLst/>
          </a:prstGeom>
        </p:spPr>
      </p:pic>
      <p:sp>
        <p:nvSpPr>
          <p:cNvPr id="15" name="TextBox 14"/>
          <p:cNvSpPr txBox="1"/>
          <p:nvPr/>
        </p:nvSpPr>
        <p:spPr>
          <a:xfrm>
            <a:off x="7467600" y="2921169"/>
            <a:ext cx="4114800" cy="1015663"/>
          </a:xfrm>
          <a:prstGeom prst="rect">
            <a:avLst/>
          </a:prstGeom>
          <a:noFill/>
        </p:spPr>
        <p:txBody>
          <a:bodyPr wrap="square" rtlCol="0" anchor="b">
            <a:spAutoFit/>
          </a:bodyPr>
          <a:lstStyle/>
          <a:p>
            <a:r>
              <a:rPr lang="en-US" sz="3000" b="1" dirty="0" smtClean="0">
                <a:latin typeface="Corbel" panose="020B0503020204020204" pitchFamily="34" charset="0"/>
                <a:cs typeface="Arial" panose="020B0604020202020204" pitchFamily="34" charset="0"/>
              </a:rPr>
              <a:t>SUBJECT LINE</a:t>
            </a:r>
          </a:p>
          <a:p>
            <a:r>
              <a:rPr lang="en-US" sz="3000" b="1" dirty="0" smtClean="0">
                <a:latin typeface="Corbel" panose="020B0503020204020204" pitchFamily="34" charset="0"/>
                <a:cs typeface="Arial" panose="020B0604020202020204" pitchFamily="34" charset="0"/>
              </a:rPr>
              <a:t>GOES HERE</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435" y="404924"/>
            <a:ext cx="865101" cy="368469"/>
          </a:xfrm>
          <a:prstGeom prst="rect">
            <a:avLst/>
          </a:prstGeom>
        </p:spPr>
      </p:pic>
    </p:spTree>
    <p:extLst>
      <p:ext uri="{BB962C8B-B14F-4D97-AF65-F5344CB8AC3E}">
        <p14:creationId xmlns:p14="http://schemas.microsoft.com/office/powerpoint/2010/main" val="395961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2564" y="379708"/>
            <a:ext cx="8896638" cy="310855"/>
          </a:xfrm>
          <a:custGeom>
            <a:avLst/>
            <a:gdLst>
              <a:gd name="connsiteX0" fmla="*/ 0 w 9865569"/>
              <a:gd name="connsiteY0" fmla="*/ 0 h 527957"/>
              <a:gd name="connsiteX1" fmla="*/ 9865569 w 9865569"/>
              <a:gd name="connsiteY1" fmla="*/ 0 h 527957"/>
              <a:gd name="connsiteX2" fmla="*/ 9865569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780508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814611 w 9865569"/>
              <a:gd name="connsiteY2" fmla="*/ 527957 h 527957"/>
              <a:gd name="connsiteX3" fmla="*/ 0 w 9865569"/>
              <a:gd name="connsiteY3" fmla="*/ 527957 h 527957"/>
              <a:gd name="connsiteX4" fmla="*/ 0 w 9865569"/>
              <a:gd name="connsiteY4" fmla="*/ 0 h 527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5569" h="527957">
                <a:moveTo>
                  <a:pt x="0" y="0"/>
                </a:moveTo>
                <a:lnTo>
                  <a:pt x="9865569" y="0"/>
                </a:lnTo>
                <a:lnTo>
                  <a:pt x="9814611" y="527957"/>
                </a:lnTo>
                <a:lnTo>
                  <a:pt x="0" y="52795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338" t="28209" r="705" b="28209"/>
          <a:stretch/>
        </p:blipFill>
        <p:spPr>
          <a:xfrm>
            <a:off x="9865569" y="142660"/>
            <a:ext cx="1782148" cy="57037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636" y="222171"/>
            <a:ext cx="625928" cy="625928"/>
          </a:xfrm>
          <a:prstGeom prst="rect">
            <a:avLst/>
          </a:prstGeom>
        </p:spPr>
      </p:pic>
      <p:sp>
        <p:nvSpPr>
          <p:cNvPr id="5" name="TextBox 4"/>
          <p:cNvSpPr txBox="1"/>
          <p:nvPr/>
        </p:nvSpPr>
        <p:spPr>
          <a:xfrm>
            <a:off x="609600" y="1146175"/>
            <a:ext cx="5032375" cy="1846659"/>
          </a:xfrm>
          <a:prstGeom prst="rect">
            <a:avLst/>
          </a:prstGeom>
          <a:noFill/>
        </p:spPr>
        <p:txBody>
          <a:bodyPr wrap="square" lIns="0" tIns="0" rIns="0" bIns="0" rtlCol="0">
            <a:spAutoFit/>
          </a:bodyPr>
          <a:lstStyle/>
          <a:p>
            <a:pPr algn="r">
              <a:spcBef>
                <a:spcPts val="600"/>
              </a:spcBef>
              <a:spcAft>
                <a:spcPts val="600"/>
              </a:spcAft>
            </a:pPr>
            <a:r>
              <a:rPr lang="en-US" sz="2500" b="1" dirty="0" smtClean="0">
                <a:solidFill>
                  <a:srgbClr val="0F5C88"/>
                </a:solidFill>
                <a:latin typeface="Corbel" panose="020B0503020204020204" pitchFamily="34" charset="0"/>
              </a:rPr>
              <a:t>HEADLINE goes here. </a:t>
            </a:r>
            <a:br>
              <a:rPr lang="en-US" sz="2500" b="1" dirty="0" smtClean="0">
                <a:solidFill>
                  <a:srgbClr val="0F5C88"/>
                </a:solidFill>
                <a:latin typeface="Corbel" panose="020B0503020204020204" pitchFamily="34" charset="0"/>
              </a:rPr>
            </a:br>
            <a:r>
              <a:rPr lang="en-US" sz="2500" b="1" dirty="0" smtClean="0">
                <a:solidFill>
                  <a:srgbClr val="0F5C88"/>
                </a:solidFill>
                <a:latin typeface="Corbel" panose="020B0503020204020204" pitchFamily="34" charset="0"/>
              </a:rPr>
              <a:t>Font: Corbel/bold/size: 25 point</a:t>
            </a:r>
          </a:p>
          <a:p>
            <a:pPr algn="r">
              <a:spcBef>
                <a:spcPts val="600"/>
              </a:spcBef>
              <a:spcAft>
                <a:spcPts val="600"/>
              </a:spcAft>
            </a:pPr>
            <a:r>
              <a:rPr lang="en-US" sz="2000" b="1" dirty="0" smtClean="0">
                <a:latin typeface="Corbel" panose="020B0503020204020204" pitchFamily="34" charset="0"/>
              </a:rPr>
              <a:t>SUBHEADLINE goes here.</a:t>
            </a:r>
            <a:br>
              <a:rPr lang="en-US" sz="2000" b="1" dirty="0" smtClean="0">
                <a:latin typeface="Corbel" panose="020B0503020204020204" pitchFamily="34" charset="0"/>
              </a:rPr>
            </a:br>
            <a:r>
              <a:rPr lang="en-US" sz="2000" b="1" dirty="0" smtClean="0">
                <a:latin typeface="Corbel" panose="020B0503020204020204" pitchFamily="34" charset="0"/>
              </a:rPr>
              <a:t>Font size: 20 pint. Maecenas </a:t>
            </a:r>
            <a:r>
              <a:rPr lang="en-US" sz="2000" b="1" dirty="0" err="1">
                <a:latin typeface="Corbel" panose="020B0503020204020204" pitchFamily="34" charset="0"/>
              </a:rPr>
              <a:t>tincidunt</a:t>
            </a:r>
            <a:r>
              <a:rPr lang="en-US" sz="2000" b="1" dirty="0">
                <a:latin typeface="Corbel" panose="020B0503020204020204" pitchFamily="34" charset="0"/>
              </a:rPr>
              <a:t> </a:t>
            </a:r>
            <a:r>
              <a:rPr lang="en-US" sz="2000" b="1" dirty="0" err="1" smtClean="0">
                <a:latin typeface="Corbel" panose="020B0503020204020204" pitchFamily="34" charset="0"/>
              </a:rPr>
              <a:t>tellus</a:t>
            </a:r>
            <a:r>
              <a:rPr lang="en-US" sz="2000" b="1" dirty="0" smtClean="0">
                <a:latin typeface="Corbel" panose="020B0503020204020204" pitchFamily="34" charset="0"/>
              </a:rPr>
              <a:t> </a:t>
            </a:r>
            <a:r>
              <a:rPr lang="en-US" sz="2000" b="1" dirty="0" err="1" smtClean="0">
                <a:latin typeface="Corbel" panose="020B0503020204020204" pitchFamily="34" charset="0"/>
              </a:rPr>
              <a:t>Pellentesque</a:t>
            </a:r>
            <a:r>
              <a:rPr lang="en-US" sz="2000" b="1" dirty="0" smtClean="0">
                <a:latin typeface="Corbel" panose="020B0503020204020204" pitchFamily="34" charset="0"/>
              </a:rPr>
              <a:t> habitant </a:t>
            </a:r>
            <a:r>
              <a:rPr lang="en-US" sz="2000" b="1" dirty="0" err="1" smtClean="0">
                <a:latin typeface="Corbel" panose="020B0503020204020204" pitchFamily="34" charset="0"/>
              </a:rPr>
              <a:t>morbi</a:t>
            </a:r>
            <a:r>
              <a:rPr lang="en-US" sz="2000" b="1" dirty="0" smtClean="0">
                <a:latin typeface="Corbel" panose="020B0503020204020204" pitchFamily="34" charset="0"/>
              </a:rPr>
              <a:t>. </a:t>
            </a:r>
            <a:endParaRPr lang="en-US" sz="2000" b="1" dirty="0">
              <a:latin typeface="Corbel" panose="020B0503020204020204" pitchFamily="34" charset="0"/>
            </a:endParaRPr>
          </a:p>
        </p:txBody>
      </p:sp>
      <p:sp>
        <p:nvSpPr>
          <p:cNvPr id="7" name="TextBox 6"/>
          <p:cNvSpPr txBox="1"/>
          <p:nvPr/>
        </p:nvSpPr>
        <p:spPr>
          <a:xfrm>
            <a:off x="6561138" y="1146175"/>
            <a:ext cx="5021262" cy="4093428"/>
          </a:xfrm>
          <a:prstGeom prst="rect">
            <a:avLst/>
          </a:prstGeom>
          <a:noFill/>
        </p:spPr>
        <p:txBody>
          <a:bodyPr wrap="square" lIns="0" tIns="0" rIns="0" bIns="0" rtlCol="0">
            <a:spAutoFit/>
          </a:bodyPr>
          <a:lstStyle/>
          <a:p>
            <a:r>
              <a:rPr lang="en-US" sz="1400" dirty="0" err="1" smtClean="0">
                <a:latin typeface="Corbel" panose="020B0503020204020204" pitchFamily="34" charset="0"/>
              </a:rPr>
              <a:t>Vestibulum</a:t>
            </a:r>
            <a:r>
              <a:rPr lang="en-US" sz="1400" dirty="0" smtClean="0">
                <a:latin typeface="Corbel" panose="020B0503020204020204" pitchFamily="34" charset="0"/>
              </a:rPr>
              <a:t> </a:t>
            </a:r>
            <a:r>
              <a:rPr lang="en-US" sz="1400" dirty="0" err="1" smtClean="0">
                <a:latin typeface="Corbel" panose="020B0503020204020204" pitchFamily="34" charset="0"/>
              </a:rPr>
              <a:t>eget</a:t>
            </a:r>
            <a:r>
              <a:rPr lang="en-US" sz="1400" dirty="0" smtClean="0">
                <a:latin typeface="Corbel" panose="020B0503020204020204" pitchFamily="34" charset="0"/>
              </a:rPr>
              <a:t> lacus </a:t>
            </a:r>
            <a:r>
              <a:rPr lang="en-US" sz="1400" dirty="0" err="1" smtClean="0">
                <a:latin typeface="Corbel" panose="020B0503020204020204" pitchFamily="34" charset="0"/>
              </a:rPr>
              <a:t>lacinia</a:t>
            </a:r>
            <a:r>
              <a:rPr lang="en-US" sz="1400" dirty="0" smtClean="0">
                <a:latin typeface="Corbel" panose="020B0503020204020204" pitchFamily="34" charset="0"/>
              </a:rPr>
              <a:t>, </a:t>
            </a:r>
            <a:r>
              <a:rPr lang="en-US" sz="1400" dirty="0" err="1" smtClean="0">
                <a:latin typeface="Corbel" panose="020B0503020204020204" pitchFamily="34" charset="0"/>
              </a:rPr>
              <a:t>sodales</a:t>
            </a:r>
            <a:r>
              <a:rPr lang="en-US" sz="1400" dirty="0" smtClean="0">
                <a:latin typeface="Corbel" panose="020B0503020204020204" pitchFamily="34" charset="0"/>
              </a:rPr>
              <a:t> </a:t>
            </a:r>
            <a:r>
              <a:rPr lang="en-US" sz="1400" dirty="0" err="1" smtClean="0">
                <a:latin typeface="Corbel" panose="020B0503020204020204" pitchFamily="34" charset="0"/>
              </a:rPr>
              <a:t>velit</a:t>
            </a:r>
            <a:r>
              <a:rPr lang="en-US" sz="1400" dirty="0" smtClean="0">
                <a:latin typeface="Corbel" panose="020B0503020204020204" pitchFamily="34" charset="0"/>
              </a:rPr>
              <a:t> </a:t>
            </a:r>
            <a:r>
              <a:rPr lang="en-US" sz="1400" dirty="0" err="1" smtClean="0">
                <a:latin typeface="Corbel" panose="020B0503020204020204" pitchFamily="34" charset="0"/>
              </a:rPr>
              <a:t>eu</a:t>
            </a:r>
            <a:r>
              <a:rPr lang="en-US" sz="1400" dirty="0" smtClean="0">
                <a:latin typeface="Corbel" panose="020B0503020204020204" pitchFamily="34" charset="0"/>
              </a:rPr>
              <a:t>, </a:t>
            </a:r>
            <a:r>
              <a:rPr lang="en-US" sz="1400" dirty="0" err="1" smtClean="0">
                <a:latin typeface="Corbel" panose="020B0503020204020204" pitchFamily="34" charset="0"/>
              </a:rPr>
              <a:t>efficitur</a:t>
            </a:r>
            <a:r>
              <a:rPr lang="en-US" sz="1400" dirty="0" smtClean="0">
                <a:latin typeface="Corbel" panose="020B0503020204020204" pitchFamily="34" charset="0"/>
              </a:rPr>
              <a:t> </a:t>
            </a:r>
            <a:r>
              <a:rPr lang="en-US" sz="1400" dirty="0" err="1" smtClean="0">
                <a:latin typeface="Corbel" panose="020B0503020204020204" pitchFamily="34" charset="0"/>
              </a:rPr>
              <a:t>turpis</a:t>
            </a:r>
            <a:r>
              <a:rPr lang="en-US" sz="1400" dirty="0" smtClean="0">
                <a:latin typeface="Corbel" panose="020B0503020204020204" pitchFamily="34" charset="0"/>
              </a:rPr>
              <a:t>. </a:t>
            </a:r>
            <a:r>
              <a:rPr lang="en-US" sz="1400" dirty="0" err="1" smtClean="0">
                <a:latin typeface="Corbel" panose="020B0503020204020204" pitchFamily="34" charset="0"/>
              </a:rPr>
              <a:t>Morbi</a:t>
            </a:r>
            <a:r>
              <a:rPr lang="en-US" sz="1400" dirty="0" smtClean="0">
                <a:latin typeface="Corbel" panose="020B0503020204020204" pitchFamily="34" charset="0"/>
              </a:rPr>
              <a:t> semper non lorem et porta. Maecenas </a:t>
            </a:r>
            <a:r>
              <a:rPr lang="en-US" sz="1400" dirty="0" err="1" smtClean="0">
                <a:latin typeface="Corbel" panose="020B0503020204020204" pitchFamily="34" charset="0"/>
              </a:rPr>
              <a:t>tincidunt</a:t>
            </a:r>
            <a:r>
              <a:rPr lang="en-US" sz="1400" dirty="0" smtClean="0">
                <a:latin typeface="Corbel" panose="020B0503020204020204" pitchFamily="34" charset="0"/>
              </a:rPr>
              <a:t> </a:t>
            </a:r>
            <a:r>
              <a:rPr lang="en-US" sz="1400" dirty="0" err="1" smtClean="0">
                <a:latin typeface="Corbel" panose="020B0503020204020204" pitchFamily="34" charset="0"/>
              </a:rPr>
              <a:t>fringilla</a:t>
            </a:r>
            <a:r>
              <a:rPr lang="en-US" sz="1400" dirty="0" smtClean="0">
                <a:latin typeface="Corbel" panose="020B0503020204020204" pitchFamily="34" charset="0"/>
              </a:rPr>
              <a:t> </a:t>
            </a:r>
            <a:r>
              <a:rPr lang="en-US" sz="1400" dirty="0" err="1" smtClean="0">
                <a:latin typeface="Corbel" panose="020B0503020204020204" pitchFamily="34" charset="0"/>
              </a:rPr>
              <a:t>tellus</a:t>
            </a:r>
            <a:r>
              <a:rPr lang="en-US" sz="1400" dirty="0" smtClean="0">
                <a:latin typeface="Corbel" panose="020B0503020204020204" pitchFamily="34" charset="0"/>
              </a:rPr>
              <a:t>. </a:t>
            </a:r>
            <a:r>
              <a:rPr lang="en-US" sz="1400" dirty="0" err="1" smtClean="0">
                <a:latin typeface="Corbel" panose="020B0503020204020204" pitchFamily="34" charset="0"/>
              </a:rPr>
              <a:t>Pellentesque</a:t>
            </a:r>
            <a:r>
              <a:rPr lang="en-US" sz="1400" dirty="0" smtClean="0">
                <a:latin typeface="Corbel" panose="020B0503020204020204" pitchFamily="34" charset="0"/>
              </a:rPr>
              <a:t> habitant </a:t>
            </a:r>
            <a:r>
              <a:rPr lang="en-US" sz="1400" dirty="0" err="1" smtClean="0">
                <a:latin typeface="Corbel" panose="020B0503020204020204" pitchFamily="34" charset="0"/>
              </a:rPr>
              <a:t>morbi</a:t>
            </a:r>
            <a:r>
              <a:rPr lang="en-US" sz="1400" dirty="0" smtClean="0">
                <a:latin typeface="Corbel" panose="020B0503020204020204" pitchFamily="34" charset="0"/>
              </a:rPr>
              <a:t> </a:t>
            </a:r>
            <a:r>
              <a:rPr lang="en-US" sz="1400" dirty="0" err="1" smtClean="0">
                <a:latin typeface="Corbel" panose="020B0503020204020204" pitchFamily="34" charset="0"/>
              </a:rPr>
              <a:t>tristique</a:t>
            </a:r>
            <a:r>
              <a:rPr lang="en-US" sz="1400" dirty="0" smtClean="0">
                <a:latin typeface="Corbel" panose="020B0503020204020204" pitchFamily="34" charset="0"/>
              </a:rPr>
              <a:t> </a:t>
            </a:r>
            <a:r>
              <a:rPr lang="en-US" sz="1400" dirty="0" err="1" smtClean="0">
                <a:latin typeface="Corbel" panose="020B0503020204020204" pitchFamily="34" charset="0"/>
              </a:rPr>
              <a:t>senectus</a:t>
            </a:r>
            <a:r>
              <a:rPr lang="en-US" sz="1400" dirty="0" smtClean="0">
                <a:latin typeface="Corbel" panose="020B0503020204020204" pitchFamily="34" charset="0"/>
              </a:rPr>
              <a:t> et </a:t>
            </a:r>
            <a:r>
              <a:rPr lang="en-US" sz="1400" dirty="0" err="1" smtClean="0">
                <a:latin typeface="Corbel" panose="020B0503020204020204" pitchFamily="34" charset="0"/>
              </a:rPr>
              <a:t>netus</a:t>
            </a:r>
            <a:r>
              <a:rPr lang="en-US" sz="1400" dirty="0" smtClean="0">
                <a:latin typeface="Corbel" panose="020B0503020204020204" pitchFamily="34" charset="0"/>
              </a:rPr>
              <a:t> et </a:t>
            </a:r>
            <a:r>
              <a:rPr lang="en-US" sz="1400" dirty="0" err="1" smtClean="0">
                <a:latin typeface="Corbel" panose="020B0503020204020204" pitchFamily="34" charset="0"/>
              </a:rPr>
              <a:t>malesuada</a:t>
            </a:r>
            <a:r>
              <a:rPr lang="en-US" sz="1400" dirty="0" smtClean="0">
                <a:latin typeface="Corbel" panose="020B0503020204020204" pitchFamily="34" charset="0"/>
              </a:rPr>
              <a:t> fames ac </a:t>
            </a:r>
            <a:r>
              <a:rPr lang="en-US" sz="1400" dirty="0" err="1" smtClean="0">
                <a:latin typeface="Corbel" panose="020B0503020204020204" pitchFamily="34" charset="0"/>
              </a:rPr>
              <a:t>turpis</a:t>
            </a:r>
            <a:r>
              <a:rPr lang="en-US" sz="1400" dirty="0" smtClean="0">
                <a:latin typeface="Corbel" panose="020B0503020204020204" pitchFamily="34" charset="0"/>
              </a:rPr>
              <a:t> </a:t>
            </a:r>
            <a:r>
              <a:rPr lang="en-US" sz="1400" dirty="0" err="1" smtClean="0">
                <a:latin typeface="Corbel" panose="020B0503020204020204" pitchFamily="34" charset="0"/>
              </a:rPr>
              <a:t>egestas</a:t>
            </a:r>
            <a:r>
              <a:rPr lang="en-US" sz="1400" dirty="0" smtClean="0">
                <a:latin typeface="Corbel" panose="020B0503020204020204" pitchFamily="34" charset="0"/>
              </a:rPr>
              <a:t>. </a:t>
            </a:r>
            <a:r>
              <a:rPr lang="en-US" sz="1400" dirty="0" err="1" smtClean="0">
                <a:latin typeface="Corbel" panose="020B0503020204020204" pitchFamily="34" charset="0"/>
              </a:rPr>
              <a:t>Donec</a:t>
            </a:r>
            <a:r>
              <a:rPr lang="en-US" sz="1400" dirty="0" smtClean="0">
                <a:latin typeface="Corbel" panose="020B0503020204020204" pitchFamily="34" charset="0"/>
              </a:rPr>
              <a:t> </a:t>
            </a:r>
            <a:r>
              <a:rPr lang="en-US" sz="1400" dirty="0" err="1" smtClean="0">
                <a:latin typeface="Corbel" panose="020B0503020204020204" pitchFamily="34" charset="0"/>
              </a:rPr>
              <a:t>facilisis</a:t>
            </a:r>
            <a:r>
              <a:rPr lang="en-US" sz="1400" dirty="0" smtClean="0">
                <a:latin typeface="Corbel" panose="020B0503020204020204" pitchFamily="34" charset="0"/>
              </a:rPr>
              <a:t> </a:t>
            </a:r>
            <a:r>
              <a:rPr lang="en-US" sz="1400" dirty="0" err="1" smtClean="0">
                <a:latin typeface="Corbel" panose="020B0503020204020204" pitchFamily="34" charset="0"/>
              </a:rPr>
              <a:t>purus</a:t>
            </a:r>
            <a:r>
              <a:rPr lang="en-US" sz="1400" dirty="0" smtClean="0">
                <a:latin typeface="Corbel" panose="020B0503020204020204" pitchFamily="34" charset="0"/>
              </a:rPr>
              <a:t> </a:t>
            </a:r>
            <a:r>
              <a:rPr lang="en-US" sz="1400" dirty="0" err="1" smtClean="0">
                <a:latin typeface="Corbel" panose="020B0503020204020204" pitchFamily="34" charset="0"/>
              </a:rPr>
              <a:t>nec</a:t>
            </a:r>
            <a:r>
              <a:rPr lang="en-US" sz="1400" dirty="0" smtClean="0">
                <a:latin typeface="Corbel" panose="020B0503020204020204" pitchFamily="34" charset="0"/>
              </a:rPr>
              <a:t> tempus </a:t>
            </a:r>
            <a:r>
              <a:rPr lang="en-US" sz="1400" dirty="0" err="1" smtClean="0">
                <a:latin typeface="Corbel" panose="020B0503020204020204" pitchFamily="34" charset="0"/>
              </a:rPr>
              <a:t>vulputate</a:t>
            </a:r>
            <a:r>
              <a:rPr lang="en-US" sz="1400" dirty="0" smtClean="0">
                <a:latin typeface="Corbel" panose="020B0503020204020204" pitchFamily="34" charset="0"/>
              </a:rPr>
              <a:t>. </a:t>
            </a:r>
            <a:r>
              <a:rPr lang="en-US" sz="1400" dirty="0" err="1" smtClean="0">
                <a:latin typeface="Corbel" panose="020B0503020204020204" pitchFamily="34" charset="0"/>
              </a:rPr>
              <a:t>Aliquam</a:t>
            </a:r>
            <a:r>
              <a:rPr lang="en-US" sz="1400" dirty="0" smtClean="0">
                <a:latin typeface="Corbel" panose="020B0503020204020204" pitchFamily="34" charset="0"/>
              </a:rPr>
              <a:t> </a:t>
            </a:r>
            <a:r>
              <a:rPr lang="en-US" sz="1400" dirty="0" err="1" smtClean="0">
                <a:latin typeface="Corbel" panose="020B0503020204020204" pitchFamily="34" charset="0"/>
              </a:rPr>
              <a:t>ullamcorper</a:t>
            </a:r>
            <a:r>
              <a:rPr lang="en-US" sz="1400" dirty="0" smtClean="0">
                <a:latin typeface="Corbel" panose="020B0503020204020204" pitchFamily="34" charset="0"/>
              </a:rPr>
              <a:t> </a:t>
            </a:r>
            <a:r>
              <a:rPr lang="en-US" sz="1400" dirty="0" err="1" smtClean="0">
                <a:latin typeface="Corbel" panose="020B0503020204020204" pitchFamily="34" charset="0"/>
              </a:rPr>
              <a:t>bibendum</a:t>
            </a:r>
            <a:r>
              <a:rPr lang="en-US" sz="1400" dirty="0" smtClean="0">
                <a:latin typeface="Corbel" panose="020B0503020204020204" pitchFamily="34" charset="0"/>
              </a:rPr>
              <a:t> </a:t>
            </a:r>
            <a:r>
              <a:rPr lang="en-US" sz="1400" dirty="0" err="1" smtClean="0">
                <a:latin typeface="Corbel" panose="020B0503020204020204" pitchFamily="34" charset="0"/>
              </a:rPr>
              <a:t>turpis</a:t>
            </a:r>
            <a:r>
              <a:rPr lang="en-US" sz="1400" dirty="0" smtClean="0">
                <a:latin typeface="Corbel" panose="020B0503020204020204" pitchFamily="34" charset="0"/>
              </a:rPr>
              <a:t> non semper. </a:t>
            </a:r>
            <a:r>
              <a:rPr lang="en-US" sz="1400" dirty="0" err="1" smtClean="0">
                <a:latin typeface="Corbel" panose="020B0503020204020204" pitchFamily="34" charset="0"/>
              </a:rPr>
              <a:t>Proin</a:t>
            </a:r>
            <a:r>
              <a:rPr lang="en-US" sz="1400" dirty="0" smtClean="0">
                <a:latin typeface="Corbel" panose="020B0503020204020204" pitchFamily="34" charset="0"/>
              </a:rPr>
              <a:t> porta </a:t>
            </a:r>
            <a:r>
              <a:rPr lang="en-US" sz="1400" dirty="0" err="1" smtClean="0">
                <a:latin typeface="Corbel" panose="020B0503020204020204" pitchFamily="34" charset="0"/>
              </a:rPr>
              <a:t>efficitur</a:t>
            </a:r>
            <a:r>
              <a:rPr lang="en-US" sz="1400" dirty="0" smtClean="0">
                <a:latin typeface="Corbel" panose="020B0503020204020204" pitchFamily="34" charset="0"/>
              </a:rPr>
              <a:t> </a:t>
            </a:r>
            <a:r>
              <a:rPr lang="en-US" sz="1400" dirty="0" err="1" smtClean="0">
                <a:latin typeface="Corbel" panose="020B0503020204020204" pitchFamily="34" charset="0"/>
              </a:rPr>
              <a:t>augue</a:t>
            </a:r>
            <a:r>
              <a:rPr lang="en-US" sz="1400" dirty="0" smtClean="0">
                <a:latin typeface="Corbel" panose="020B0503020204020204" pitchFamily="34" charset="0"/>
              </a:rPr>
              <a:t>, id </a:t>
            </a:r>
            <a:r>
              <a:rPr lang="en-US" sz="1400" dirty="0" err="1" smtClean="0">
                <a:latin typeface="Corbel" panose="020B0503020204020204" pitchFamily="34" charset="0"/>
              </a:rPr>
              <a:t>maximus</a:t>
            </a:r>
            <a:r>
              <a:rPr lang="en-US" sz="1400" dirty="0" smtClean="0">
                <a:latin typeface="Corbel" panose="020B0503020204020204" pitchFamily="34" charset="0"/>
              </a:rPr>
              <a:t> ipsum. </a:t>
            </a:r>
            <a:r>
              <a:rPr lang="en-US" sz="1400" dirty="0" err="1" smtClean="0">
                <a:latin typeface="Corbel" panose="020B0503020204020204" pitchFamily="34" charset="0"/>
              </a:rPr>
              <a:t>Duis</a:t>
            </a:r>
            <a:r>
              <a:rPr lang="en-US" sz="1400" dirty="0" smtClean="0">
                <a:latin typeface="Corbel" panose="020B0503020204020204" pitchFamily="34" charset="0"/>
              </a:rPr>
              <a:t> </a:t>
            </a:r>
            <a:r>
              <a:rPr lang="en-US" sz="1400" dirty="0" err="1" smtClean="0">
                <a:latin typeface="Corbel" panose="020B0503020204020204" pitchFamily="34" charset="0"/>
              </a:rPr>
              <a:t>eu</a:t>
            </a:r>
            <a:r>
              <a:rPr lang="en-US" sz="1400" dirty="0" smtClean="0">
                <a:latin typeface="Corbel" panose="020B0503020204020204" pitchFamily="34" charset="0"/>
              </a:rPr>
              <a:t> lacus a libero </a:t>
            </a:r>
            <a:r>
              <a:rPr lang="en-US" sz="1400" dirty="0" err="1" smtClean="0">
                <a:latin typeface="Corbel" panose="020B0503020204020204" pitchFamily="34" charset="0"/>
              </a:rPr>
              <a:t>dignissim</a:t>
            </a:r>
            <a:r>
              <a:rPr lang="en-US" sz="1400" dirty="0" smtClean="0">
                <a:latin typeface="Corbel" panose="020B0503020204020204" pitchFamily="34" charset="0"/>
              </a:rPr>
              <a:t> </a:t>
            </a:r>
            <a:r>
              <a:rPr lang="en-US" sz="1400" dirty="0" err="1" smtClean="0">
                <a:latin typeface="Corbel" panose="020B0503020204020204" pitchFamily="34" charset="0"/>
              </a:rPr>
              <a:t>commodo</a:t>
            </a:r>
            <a:r>
              <a:rPr lang="en-US" sz="1400" dirty="0" smtClean="0">
                <a:latin typeface="Corbel" panose="020B0503020204020204" pitchFamily="34" charset="0"/>
              </a:rPr>
              <a:t>. </a:t>
            </a:r>
            <a:r>
              <a:rPr lang="en-US" sz="1400" dirty="0" err="1" smtClean="0">
                <a:latin typeface="Corbel" panose="020B0503020204020204" pitchFamily="34" charset="0"/>
              </a:rPr>
              <a:t>Quisque</a:t>
            </a:r>
            <a:r>
              <a:rPr lang="en-US" sz="1400" dirty="0" smtClean="0">
                <a:latin typeface="Corbel" panose="020B0503020204020204" pitchFamily="34" charset="0"/>
              </a:rPr>
              <a:t> </a:t>
            </a:r>
            <a:r>
              <a:rPr lang="en-US" sz="1400" dirty="0" err="1" smtClean="0">
                <a:latin typeface="Corbel" panose="020B0503020204020204" pitchFamily="34" charset="0"/>
              </a:rPr>
              <a:t>venenatis</a:t>
            </a:r>
            <a:r>
              <a:rPr lang="en-US" sz="1400" dirty="0" smtClean="0">
                <a:latin typeface="Corbel" panose="020B0503020204020204" pitchFamily="34" charset="0"/>
              </a:rPr>
              <a:t> </a:t>
            </a:r>
            <a:r>
              <a:rPr lang="en-US" sz="1400" dirty="0" err="1" smtClean="0">
                <a:latin typeface="Corbel" panose="020B0503020204020204" pitchFamily="34" charset="0"/>
              </a:rPr>
              <a:t>eget</a:t>
            </a:r>
            <a:r>
              <a:rPr lang="en-US" sz="1400" dirty="0" smtClean="0">
                <a:latin typeface="Corbel" panose="020B0503020204020204" pitchFamily="34" charset="0"/>
              </a:rPr>
              <a:t> </a:t>
            </a:r>
            <a:r>
              <a:rPr lang="en-US" sz="1400" dirty="0" err="1" smtClean="0">
                <a:latin typeface="Corbel" panose="020B0503020204020204" pitchFamily="34" charset="0"/>
              </a:rPr>
              <a:t>diam</a:t>
            </a:r>
            <a:r>
              <a:rPr lang="en-US" sz="1400" dirty="0" smtClean="0">
                <a:latin typeface="Corbel" panose="020B0503020204020204" pitchFamily="34" charset="0"/>
              </a:rPr>
              <a:t> vitae </a:t>
            </a:r>
            <a:r>
              <a:rPr lang="en-US" sz="1400" dirty="0" err="1" smtClean="0">
                <a:latin typeface="Corbel" panose="020B0503020204020204" pitchFamily="34" charset="0"/>
              </a:rPr>
              <a:t>consequat</a:t>
            </a:r>
            <a:r>
              <a:rPr lang="en-US" sz="1400" dirty="0" smtClean="0">
                <a:latin typeface="Corbel" panose="020B0503020204020204" pitchFamily="34" charset="0"/>
              </a:rPr>
              <a:t>. </a:t>
            </a:r>
            <a:r>
              <a:rPr lang="en-US" sz="1400" dirty="0" err="1" smtClean="0">
                <a:latin typeface="Corbel" panose="020B0503020204020204" pitchFamily="34" charset="0"/>
              </a:rPr>
              <a:t>Fusce</a:t>
            </a:r>
            <a:r>
              <a:rPr lang="en-US" sz="1400" dirty="0" smtClean="0">
                <a:latin typeface="Corbel" panose="020B0503020204020204" pitchFamily="34" charset="0"/>
              </a:rPr>
              <a:t> gravida </a:t>
            </a:r>
            <a:r>
              <a:rPr lang="en-US" sz="1400" dirty="0" err="1" smtClean="0">
                <a:latin typeface="Corbel" panose="020B0503020204020204" pitchFamily="34" charset="0"/>
              </a:rPr>
              <a:t>justo</a:t>
            </a:r>
            <a:r>
              <a:rPr lang="en-US" sz="1400" dirty="0" smtClean="0">
                <a:latin typeface="Corbel" panose="020B0503020204020204" pitchFamily="34" charset="0"/>
              </a:rPr>
              <a:t> ipsum, </a:t>
            </a:r>
            <a:r>
              <a:rPr lang="en-US" sz="1400" dirty="0" err="1" smtClean="0">
                <a:latin typeface="Corbel" panose="020B0503020204020204" pitchFamily="34" charset="0"/>
              </a:rPr>
              <a:t>sed</a:t>
            </a:r>
            <a:r>
              <a:rPr lang="en-US" sz="1400" dirty="0" smtClean="0">
                <a:latin typeface="Corbel" panose="020B0503020204020204" pitchFamily="34" charset="0"/>
              </a:rPr>
              <a:t> </a:t>
            </a:r>
            <a:r>
              <a:rPr lang="en-US" sz="1400" dirty="0" err="1" smtClean="0">
                <a:latin typeface="Corbel" panose="020B0503020204020204" pitchFamily="34" charset="0"/>
              </a:rPr>
              <a:t>varius</a:t>
            </a:r>
            <a:r>
              <a:rPr lang="en-US" sz="1400" dirty="0" smtClean="0">
                <a:latin typeface="Corbel" panose="020B0503020204020204" pitchFamily="34" charset="0"/>
              </a:rPr>
              <a:t> nisi </a:t>
            </a:r>
            <a:r>
              <a:rPr lang="en-US" sz="1400" dirty="0" err="1" smtClean="0">
                <a:latin typeface="Corbel" panose="020B0503020204020204" pitchFamily="34" charset="0"/>
              </a:rPr>
              <a:t>malesuada</a:t>
            </a:r>
            <a:r>
              <a:rPr lang="en-US" sz="1400" dirty="0" smtClean="0">
                <a:latin typeface="Corbel" panose="020B0503020204020204" pitchFamily="34" charset="0"/>
              </a:rPr>
              <a:t> </a:t>
            </a:r>
            <a:r>
              <a:rPr lang="en-US" sz="1400" dirty="0" err="1" smtClean="0">
                <a:latin typeface="Corbel" panose="020B0503020204020204" pitchFamily="34" charset="0"/>
              </a:rPr>
              <a:t>hendrerit</a:t>
            </a:r>
            <a:r>
              <a:rPr lang="en-US" sz="1400" dirty="0" smtClean="0">
                <a:latin typeface="Corbel" panose="020B0503020204020204" pitchFamily="34" charset="0"/>
              </a:rPr>
              <a:t>. </a:t>
            </a:r>
            <a:r>
              <a:rPr lang="en-US" sz="1400" dirty="0" err="1" smtClean="0">
                <a:latin typeface="Corbel" panose="020B0503020204020204" pitchFamily="34" charset="0"/>
              </a:rPr>
              <a:t>Duis</a:t>
            </a:r>
            <a:r>
              <a:rPr lang="en-US" sz="1400" dirty="0" smtClean="0">
                <a:latin typeface="Corbel" panose="020B0503020204020204" pitchFamily="34" charset="0"/>
              </a:rPr>
              <a:t> a convallis libero. </a:t>
            </a:r>
            <a:r>
              <a:rPr lang="en-US" sz="1400" dirty="0" err="1" smtClean="0">
                <a:latin typeface="Corbel" panose="020B0503020204020204" pitchFamily="34" charset="0"/>
              </a:rPr>
              <a:t>Praesent</a:t>
            </a:r>
            <a:r>
              <a:rPr lang="en-US" sz="1400" dirty="0" smtClean="0">
                <a:latin typeface="Corbel" panose="020B0503020204020204" pitchFamily="34" charset="0"/>
              </a:rPr>
              <a:t> </a:t>
            </a:r>
            <a:r>
              <a:rPr lang="en-US" sz="1400" dirty="0" err="1" smtClean="0">
                <a:latin typeface="Corbel" panose="020B0503020204020204" pitchFamily="34" charset="0"/>
              </a:rPr>
              <a:t>scelerisque</a:t>
            </a:r>
            <a:r>
              <a:rPr lang="en-US" sz="1400" dirty="0" smtClean="0">
                <a:latin typeface="Corbel" panose="020B0503020204020204" pitchFamily="34" charset="0"/>
              </a:rPr>
              <a:t> vitae </a:t>
            </a:r>
            <a:r>
              <a:rPr lang="en-US" sz="1400" dirty="0" err="1" smtClean="0">
                <a:latin typeface="Corbel" panose="020B0503020204020204" pitchFamily="34" charset="0"/>
              </a:rPr>
              <a:t>est</a:t>
            </a:r>
            <a:r>
              <a:rPr lang="en-US" sz="1400" dirty="0" smtClean="0">
                <a:latin typeface="Corbel" panose="020B0503020204020204" pitchFamily="34" charset="0"/>
              </a:rPr>
              <a:t> non </a:t>
            </a:r>
            <a:r>
              <a:rPr lang="en-US" sz="1400" dirty="0" err="1" smtClean="0">
                <a:latin typeface="Corbel" panose="020B0503020204020204" pitchFamily="34" charset="0"/>
              </a:rPr>
              <a:t>facilisis</a:t>
            </a:r>
            <a:r>
              <a:rPr lang="en-US" sz="1400" dirty="0" smtClean="0">
                <a:latin typeface="Corbel" panose="020B0503020204020204" pitchFamily="34" charset="0"/>
              </a:rPr>
              <a:t>. </a:t>
            </a:r>
            <a:r>
              <a:rPr lang="en-US" sz="1400" dirty="0" err="1" smtClean="0">
                <a:latin typeface="Corbel" panose="020B0503020204020204" pitchFamily="34" charset="0"/>
              </a:rPr>
              <a:t>Ut</a:t>
            </a:r>
            <a:r>
              <a:rPr lang="en-US" sz="1400" dirty="0" smtClean="0">
                <a:latin typeface="Corbel" panose="020B0503020204020204" pitchFamily="34" charset="0"/>
              </a:rPr>
              <a:t> </a:t>
            </a:r>
            <a:r>
              <a:rPr lang="en-US" sz="1400" dirty="0" err="1" smtClean="0">
                <a:latin typeface="Corbel" panose="020B0503020204020204" pitchFamily="34" charset="0"/>
              </a:rPr>
              <a:t>hendrerit</a:t>
            </a:r>
            <a:r>
              <a:rPr lang="en-US" sz="1400" dirty="0" smtClean="0">
                <a:latin typeface="Corbel" panose="020B0503020204020204" pitchFamily="34" charset="0"/>
              </a:rPr>
              <a:t> </a:t>
            </a:r>
            <a:r>
              <a:rPr lang="en-US" sz="1400" dirty="0" err="1" smtClean="0">
                <a:latin typeface="Corbel" panose="020B0503020204020204" pitchFamily="34" charset="0"/>
              </a:rPr>
              <a:t>nisl</a:t>
            </a:r>
            <a:r>
              <a:rPr lang="en-US" sz="1400" dirty="0" smtClean="0">
                <a:latin typeface="Corbel" panose="020B0503020204020204" pitchFamily="34" charset="0"/>
              </a:rPr>
              <a:t> dui. </a:t>
            </a:r>
            <a:r>
              <a:rPr lang="en-US" sz="1400" dirty="0" err="1" smtClean="0">
                <a:latin typeface="Corbel" panose="020B0503020204020204" pitchFamily="34" charset="0"/>
              </a:rPr>
              <a:t>Quisque</a:t>
            </a:r>
            <a:r>
              <a:rPr lang="en-US" sz="1400" dirty="0" smtClean="0">
                <a:latin typeface="Corbel" panose="020B0503020204020204" pitchFamily="34" charset="0"/>
              </a:rPr>
              <a:t> </a:t>
            </a:r>
            <a:r>
              <a:rPr lang="en-US" sz="1400" dirty="0" err="1" smtClean="0">
                <a:latin typeface="Corbel" panose="020B0503020204020204" pitchFamily="34" charset="0"/>
              </a:rPr>
              <a:t>orci</a:t>
            </a:r>
            <a:r>
              <a:rPr lang="en-US" sz="1400" dirty="0" smtClean="0">
                <a:latin typeface="Corbel" panose="020B0503020204020204" pitchFamily="34" charset="0"/>
              </a:rPr>
              <a:t> </a:t>
            </a:r>
            <a:r>
              <a:rPr lang="en-US" sz="1400" dirty="0" err="1" smtClean="0">
                <a:latin typeface="Corbel" panose="020B0503020204020204" pitchFamily="34" charset="0"/>
              </a:rPr>
              <a:t>arcu</a:t>
            </a:r>
            <a:r>
              <a:rPr lang="en-US" sz="1400" dirty="0" smtClean="0">
                <a:latin typeface="Corbel" panose="020B0503020204020204" pitchFamily="34" charset="0"/>
              </a:rPr>
              <a:t>, </a:t>
            </a:r>
            <a:r>
              <a:rPr lang="en-US" sz="1400" dirty="0" err="1" smtClean="0">
                <a:latin typeface="Corbel" panose="020B0503020204020204" pitchFamily="34" charset="0"/>
              </a:rPr>
              <a:t>accumsan</a:t>
            </a:r>
            <a:r>
              <a:rPr lang="en-US" sz="1400" dirty="0" smtClean="0">
                <a:latin typeface="Corbel" panose="020B0503020204020204" pitchFamily="34" charset="0"/>
              </a:rPr>
              <a:t> ac </a:t>
            </a:r>
            <a:r>
              <a:rPr lang="en-US" sz="1400" dirty="0" err="1" smtClean="0">
                <a:latin typeface="Corbel" panose="020B0503020204020204" pitchFamily="34" charset="0"/>
              </a:rPr>
              <a:t>sem</a:t>
            </a:r>
            <a:r>
              <a:rPr lang="en-US" sz="1400" dirty="0" smtClean="0">
                <a:latin typeface="Corbel" panose="020B0503020204020204" pitchFamily="34" charset="0"/>
              </a:rPr>
              <a:t> a, </a:t>
            </a:r>
            <a:r>
              <a:rPr lang="en-US" sz="1400" dirty="0" err="1" smtClean="0">
                <a:latin typeface="Corbel" panose="020B0503020204020204" pitchFamily="34" charset="0"/>
              </a:rPr>
              <a:t>pulvinar</a:t>
            </a:r>
            <a:r>
              <a:rPr lang="en-US" sz="1400" dirty="0" smtClean="0">
                <a:latin typeface="Corbel" panose="020B0503020204020204" pitchFamily="34" charset="0"/>
              </a:rPr>
              <a:t> </a:t>
            </a:r>
            <a:r>
              <a:rPr lang="en-US" sz="1400" dirty="0" err="1" smtClean="0">
                <a:latin typeface="Corbel" panose="020B0503020204020204" pitchFamily="34" charset="0"/>
              </a:rPr>
              <a:t>molestie</a:t>
            </a:r>
            <a:r>
              <a:rPr lang="en-US" sz="1400" dirty="0" smtClean="0">
                <a:latin typeface="Corbel" panose="020B0503020204020204" pitchFamily="34" charset="0"/>
              </a:rPr>
              <a:t> est. </a:t>
            </a:r>
            <a:r>
              <a:rPr lang="en-US" sz="1400" dirty="0" err="1" smtClean="0">
                <a:latin typeface="Corbel" panose="020B0503020204020204" pitchFamily="34" charset="0"/>
              </a:rPr>
              <a:t>Nulla</a:t>
            </a:r>
            <a:r>
              <a:rPr lang="en-US" sz="1400" dirty="0" smtClean="0">
                <a:latin typeface="Corbel" panose="020B0503020204020204" pitchFamily="34" charset="0"/>
              </a:rPr>
              <a:t> </a:t>
            </a:r>
            <a:r>
              <a:rPr lang="en-US" sz="1400" dirty="0" err="1" smtClean="0">
                <a:latin typeface="Corbel" panose="020B0503020204020204" pitchFamily="34" charset="0"/>
              </a:rPr>
              <a:t>facilisi</a:t>
            </a:r>
            <a:r>
              <a:rPr lang="en-US" sz="1400" dirty="0" smtClean="0">
                <a:latin typeface="Corbel" panose="020B0503020204020204" pitchFamily="34" charset="0"/>
              </a:rPr>
              <a:t>. </a:t>
            </a:r>
            <a:r>
              <a:rPr lang="en-US" sz="1400" dirty="0" err="1" smtClean="0">
                <a:latin typeface="Corbel" panose="020B0503020204020204" pitchFamily="34" charset="0"/>
              </a:rPr>
              <a:t>Etiam</a:t>
            </a:r>
            <a:r>
              <a:rPr lang="en-US" sz="1400" dirty="0" smtClean="0">
                <a:latin typeface="Corbel" panose="020B0503020204020204" pitchFamily="34" charset="0"/>
              </a:rPr>
              <a:t> id </a:t>
            </a:r>
            <a:r>
              <a:rPr lang="en-US" sz="1400" dirty="0" err="1" smtClean="0">
                <a:latin typeface="Corbel" panose="020B0503020204020204" pitchFamily="34" charset="0"/>
              </a:rPr>
              <a:t>urna</a:t>
            </a:r>
            <a:r>
              <a:rPr lang="en-US" sz="1400" dirty="0" smtClean="0">
                <a:latin typeface="Corbel" panose="020B0503020204020204" pitchFamily="34" charset="0"/>
              </a:rPr>
              <a:t> </a:t>
            </a:r>
            <a:r>
              <a:rPr lang="en-US" sz="1400" dirty="0" err="1" smtClean="0">
                <a:latin typeface="Corbel" panose="020B0503020204020204" pitchFamily="34" charset="0"/>
              </a:rPr>
              <a:t>sed</a:t>
            </a:r>
            <a:r>
              <a:rPr lang="en-US" sz="1400" dirty="0" smtClean="0">
                <a:latin typeface="Corbel" panose="020B0503020204020204" pitchFamily="34" charset="0"/>
              </a:rPr>
              <a:t> magna </a:t>
            </a:r>
            <a:r>
              <a:rPr lang="en-US" sz="1400" dirty="0" err="1" smtClean="0">
                <a:latin typeface="Corbel" panose="020B0503020204020204" pitchFamily="34" charset="0"/>
              </a:rPr>
              <a:t>euismod</a:t>
            </a:r>
            <a:r>
              <a:rPr lang="en-US" sz="1400" dirty="0" smtClean="0">
                <a:latin typeface="Corbel" panose="020B0503020204020204" pitchFamily="34" charset="0"/>
              </a:rPr>
              <a:t> </a:t>
            </a:r>
            <a:r>
              <a:rPr lang="en-US" sz="1400" dirty="0" err="1" smtClean="0">
                <a:latin typeface="Corbel" panose="020B0503020204020204" pitchFamily="34" charset="0"/>
              </a:rPr>
              <a:t>condimentum</a:t>
            </a:r>
            <a:r>
              <a:rPr lang="en-US" sz="1400" dirty="0" smtClean="0">
                <a:latin typeface="Corbel" panose="020B0503020204020204" pitchFamily="34" charset="0"/>
              </a:rPr>
              <a:t> </a:t>
            </a:r>
            <a:r>
              <a:rPr lang="en-US" sz="1400" dirty="0" err="1" smtClean="0">
                <a:latin typeface="Corbel" panose="020B0503020204020204" pitchFamily="34" charset="0"/>
              </a:rPr>
              <a:t>ut</a:t>
            </a:r>
            <a:r>
              <a:rPr lang="en-US" sz="1400" dirty="0" smtClean="0">
                <a:latin typeface="Corbel" panose="020B0503020204020204" pitchFamily="34" charset="0"/>
              </a:rPr>
              <a:t> </a:t>
            </a:r>
            <a:r>
              <a:rPr lang="en-US" sz="1400" dirty="0" err="1" smtClean="0">
                <a:latin typeface="Corbel" panose="020B0503020204020204" pitchFamily="34" charset="0"/>
              </a:rPr>
              <a:t>viverra</a:t>
            </a:r>
            <a:r>
              <a:rPr lang="en-US" sz="1400" dirty="0" smtClean="0">
                <a:latin typeface="Corbel" panose="020B0503020204020204" pitchFamily="34" charset="0"/>
              </a:rPr>
              <a:t> </a:t>
            </a:r>
            <a:r>
              <a:rPr lang="en-US" sz="1400" dirty="0" err="1" smtClean="0">
                <a:latin typeface="Corbel" panose="020B0503020204020204" pitchFamily="34" charset="0"/>
              </a:rPr>
              <a:t>sapien</a:t>
            </a:r>
            <a:r>
              <a:rPr lang="en-US" sz="1400" dirty="0">
                <a:latin typeface="Corbel" panose="020B0503020204020204" pitchFamily="34" charset="0"/>
              </a:rPr>
              <a:t>. </a:t>
            </a:r>
            <a:r>
              <a:rPr lang="en-US" sz="1400" dirty="0" err="1">
                <a:latin typeface="Corbel" panose="020B0503020204020204" pitchFamily="34" charset="0"/>
              </a:rPr>
              <a:t>Donec</a:t>
            </a:r>
            <a:r>
              <a:rPr lang="en-US" sz="1400" dirty="0">
                <a:latin typeface="Corbel" panose="020B0503020204020204" pitchFamily="34" charset="0"/>
              </a:rPr>
              <a:t> </a:t>
            </a:r>
            <a:r>
              <a:rPr lang="en-US" sz="1400" dirty="0" err="1">
                <a:latin typeface="Corbel" panose="020B0503020204020204" pitchFamily="34" charset="0"/>
              </a:rPr>
              <a:t>facilisis</a:t>
            </a:r>
            <a:r>
              <a:rPr lang="en-US" sz="1400" dirty="0">
                <a:latin typeface="Corbel" panose="020B0503020204020204" pitchFamily="34" charset="0"/>
              </a:rPr>
              <a:t> </a:t>
            </a:r>
            <a:r>
              <a:rPr lang="en-US" sz="1400" dirty="0" err="1">
                <a:latin typeface="Corbel" panose="020B0503020204020204" pitchFamily="34" charset="0"/>
              </a:rPr>
              <a:t>purus</a:t>
            </a:r>
            <a:r>
              <a:rPr lang="en-US" sz="1400" dirty="0">
                <a:latin typeface="Corbel" panose="020B0503020204020204" pitchFamily="34" charset="0"/>
              </a:rPr>
              <a:t> </a:t>
            </a:r>
            <a:r>
              <a:rPr lang="en-US" sz="1400" dirty="0" err="1">
                <a:latin typeface="Corbel" panose="020B0503020204020204" pitchFamily="34" charset="0"/>
              </a:rPr>
              <a:t>nec</a:t>
            </a:r>
            <a:r>
              <a:rPr lang="en-US" sz="1400" dirty="0">
                <a:latin typeface="Corbel" panose="020B0503020204020204" pitchFamily="34" charset="0"/>
              </a:rPr>
              <a:t> tempus </a:t>
            </a:r>
            <a:r>
              <a:rPr lang="en-US" sz="1400" dirty="0" err="1">
                <a:latin typeface="Corbel" panose="020B0503020204020204" pitchFamily="34" charset="0"/>
              </a:rPr>
              <a:t>vulputate</a:t>
            </a:r>
            <a:r>
              <a:rPr lang="en-US" sz="1400" dirty="0">
                <a:latin typeface="Corbel" panose="020B0503020204020204" pitchFamily="34" charset="0"/>
              </a:rPr>
              <a:t>. </a:t>
            </a:r>
            <a:r>
              <a:rPr lang="en-US" sz="1400" dirty="0" err="1">
                <a:latin typeface="Corbel" panose="020B0503020204020204" pitchFamily="34" charset="0"/>
              </a:rPr>
              <a:t>Aliquam</a:t>
            </a:r>
            <a:r>
              <a:rPr lang="en-US" sz="1400" dirty="0">
                <a:latin typeface="Corbel" panose="020B0503020204020204" pitchFamily="34" charset="0"/>
              </a:rPr>
              <a:t> </a:t>
            </a:r>
            <a:r>
              <a:rPr lang="en-US" sz="1400" dirty="0" err="1">
                <a:latin typeface="Corbel" panose="020B0503020204020204" pitchFamily="34" charset="0"/>
              </a:rPr>
              <a:t>ullamcorper</a:t>
            </a:r>
            <a:r>
              <a:rPr lang="en-US" sz="1400" dirty="0">
                <a:latin typeface="Corbel" panose="020B0503020204020204" pitchFamily="34" charset="0"/>
              </a:rPr>
              <a:t> </a:t>
            </a:r>
            <a:r>
              <a:rPr lang="en-US" sz="1400" dirty="0" err="1">
                <a:latin typeface="Corbel" panose="020B0503020204020204" pitchFamily="34" charset="0"/>
              </a:rPr>
              <a:t>bibendum</a:t>
            </a:r>
            <a:r>
              <a:rPr lang="en-US" sz="1400" dirty="0">
                <a:latin typeface="Corbel" panose="020B0503020204020204" pitchFamily="34" charset="0"/>
              </a:rPr>
              <a:t> </a:t>
            </a:r>
            <a:r>
              <a:rPr lang="en-US" sz="1400" dirty="0" err="1">
                <a:latin typeface="Corbel" panose="020B0503020204020204" pitchFamily="34" charset="0"/>
              </a:rPr>
              <a:t>turpis</a:t>
            </a:r>
            <a:r>
              <a:rPr lang="en-US" sz="1400" dirty="0">
                <a:latin typeface="Corbel" panose="020B0503020204020204" pitchFamily="34" charset="0"/>
              </a:rPr>
              <a:t> non semper. </a:t>
            </a:r>
            <a:r>
              <a:rPr lang="en-US" sz="1400" dirty="0" err="1">
                <a:latin typeface="Corbel" panose="020B0503020204020204" pitchFamily="34" charset="0"/>
              </a:rPr>
              <a:t>Proin</a:t>
            </a:r>
            <a:r>
              <a:rPr lang="en-US" sz="1400" dirty="0">
                <a:latin typeface="Corbel" panose="020B0503020204020204" pitchFamily="34" charset="0"/>
              </a:rPr>
              <a:t> porta </a:t>
            </a:r>
            <a:r>
              <a:rPr lang="en-US" sz="1400" dirty="0" err="1">
                <a:latin typeface="Corbel" panose="020B0503020204020204" pitchFamily="34" charset="0"/>
              </a:rPr>
              <a:t>efficitur</a:t>
            </a:r>
            <a:r>
              <a:rPr lang="en-US" sz="1400" dirty="0">
                <a:latin typeface="Corbel" panose="020B0503020204020204" pitchFamily="34" charset="0"/>
              </a:rPr>
              <a:t> </a:t>
            </a:r>
            <a:r>
              <a:rPr lang="en-US" sz="1400" dirty="0" err="1">
                <a:latin typeface="Corbel" panose="020B0503020204020204" pitchFamily="34" charset="0"/>
              </a:rPr>
              <a:t>augue</a:t>
            </a:r>
            <a:r>
              <a:rPr lang="en-US" sz="1400" dirty="0">
                <a:latin typeface="Corbel" panose="020B0503020204020204" pitchFamily="34" charset="0"/>
              </a:rPr>
              <a:t>, id </a:t>
            </a:r>
            <a:r>
              <a:rPr lang="en-US" sz="1400" dirty="0" err="1">
                <a:latin typeface="Corbel" panose="020B0503020204020204" pitchFamily="34" charset="0"/>
              </a:rPr>
              <a:t>maximus</a:t>
            </a:r>
            <a:r>
              <a:rPr lang="en-US" sz="1400" dirty="0">
                <a:latin typeface="Corbel" panose="020B0503020204020204" pitchFamily="34" charset="0"/>
              </a:rPr>
              <a:t> ipsum. </a:t>
            </a:r>
            <a:r>
              <a:rPr lang="en-US" sz="1400" dirty="0" err="1">
                <a:latin typeface="Corbel" panose="020B0503020204020204" pitchFamily="34" charset="0"/>
              </a:rPr>
              <a:t>Duis</a:t>
            </a:r>
            <a:r>
              <a:rPr lang="en-US" sz="1400" dirty="0">
                <a:latin typeface="Corbel" panose="020B0503020204020204" pitchFamily="34" charset="0"/>
              </a:rPr>
              <a:t> </a:t>
            </a:r>
            <a:r>
              <a:rPr lang="en-US" sz="1400" dirty="0" err="1">
                <a:latin typeface="Corbel" panose="020B0503020204020204" pitchFamily="34" charset="0"/>
              </a:rPr>
              <a:t>eu</a:t>
            </a:r>
            <a:r>
              <a:rPr lang="en-US" sz="1400" dirty="0">
                <a:latin typeface="Corbel" panose="020B0503020204020204" pitchFamily="34" charset="0"/>
              </a:rPr>
              <a:t> lacus a libero </a:t>
            </a:r>
            <a:r>
              <a:rPr lang="en-US" sz="1400" dirty="0" err="1">
                <a:latin typeface="Corbel" panose="020B0503020204020204" pitchFamily="34" charset="0"/>
              </a:rPr>
              <a:t>dignissim</a:t>
            </a:r>
            <a:r>
              <a:rPr lang="en-US" sz="1400" dirty="0">
                <a:latin typeface="Corbel" panose="020B0503020204020204" pitchFamily="34" charset="0"/>
              </a:rPr>
              <a:t> </a:t>
            </a:r>
            <a:r>
              <a:rPr lang="en-US" sz="1400" dirty="0" err="1">
                <a:latin typeface="Corbel" panose="020B0503020204020204" pitchFamily="34" charset="0"/>
              </a:rPr>
              <a:t>commodo</a:t>
            </a:r>
            <a:r>
              <a:rPr lang="en-US" sz="1400" dirty="0">
                <a:latin typeface="Corbel" panose="020B0503020204020204" pitchFamily="34" charset="0"/>
              </a:rPr>
              <a:t>. </a:t>
            </a:r>
            <a:r>
              <a:rPr lang="en-US" sz="1400" dirty="0" err="1">
                <a:latin typeface="Corbel" panose="020B0503020204020204" pitchFamily="34" charset="0"/>
              </a:rPr>
              <a:t>Quisque</a:t>
            </a:r>
            <a:r>
              <a:rPr lang="en-US" sz="1400" dirty="0">
                <a:latin typeface="Corbel" panose="020B0503020204020204" pitchFamily="34" charset="0"/>
              </a:rPr>
              <a:t> </a:t>
            </a:r>
            <a:r>
              <a:rPr lang="en-US" sz="1400" dirty="0" err="1">
                <a:latin typeface="Corbel" panose="020B0503020204020204" pitchFamily="34" charset="0"/>
              </a:rPr>
              <a:t>venenatis</a:t>
            </a:r>
            <a:r>
              <a:rPr lang="en-US" sz="1400" dirty="0">
                <a:latin typeface="Corbel" panose="020B0503020204020204" pitchFamily="34" charset="0"/>
              </a:rPr>
              <a:t> </a:t>
            </a:r>
            <a:r>
              <a:rPr lang="en-US" sz="1400" dirty="0" err="1">
                <a:latin typeface="Corbel" panose="020B0503020204020204" pitchFamily="34" charset="0"/>
              </a:rPr>
              <a:t>eget</a:t>
            </a:r>
            <a:r>
              <a:rPr lang="en-US" sz="1400" dirty="0">
                <a:latin typeface="Corbel" panose="020B0503020204020204" pitchFamily="34" charset="0"/>
              </a:rPr>
              <a:t> </a:t>
            </a:r>
            <a:r>
              <a:rPr lang="en-US" sz="1400" dirty="0" err="1">
                <a:latin typeface="Corbel" panose="020B0503020204020204" pitchFamily="34" charset="0"/>
              </a:rPr>
              <a:t>diam</a:t>
            </a:r>
            <a:r>
              <a:rPr lang="en-US" sz="1400" dirty="0">
                <a:latin typeface="Corbel" panose="020B0503020204020204" pitchFamily="34" charset="0"/>
              </a:rPr>
              <a:t> vitae </a:t>
            </a:r>
            <a:r>
              <a:rPr lang="en-US" sz="1400" dirty="0" err="1">
                <a:latin typeface="Corbel" panose="020B0503020204020204" pitchFamily="34" charset="0"/>
              </a:rPr>
              <a:t>consequat</a:t>
            </a:r>
            <a:r>
              <a:rPr lang="en-US" sz="1400" dirty="0">
                <a:latin typeface="Corbel" panose="020B0503020204020204" pitchFamily="34" charset="0"/>
              </a:rPr>
              <a:t>. </a:t>
            </a:r>
            <a:r>
              <a:rPr lang="en-US" sz="1400" dirty="0" err="1">
                <a:latin typeface="Corbel" panose="020B0503020204020204" pitchFamily="34" charset="0"/>
              </a:rPr>
              <a:t>Fusce</a:t>
            </a:r>
            <a:r>
              <a:rPr lang="en-US" sz="1400" dirty="0">
                <a:latin typeface="Corbel" panose="020B0503020204020204" pitchFamily="34" charset="0"/>
              </a:rPr>
              <a:t> gravida </a:t>
            </a:r>
            <a:r>
              <a:rPr lang="en-US" sz="1400" dirty="0" err="1">
                <a:latin typeface="Corbel" panose="020B0503020204020204" pitchFamily="34" charset="0"/>
              </a:rPr>
              <a:t>justo</a:t>
            </a:r>
            <a:r>
              <a:rPr lang="en-US" sz="1400" dirty="0">
                <a:latin typeface="Corbel" panose="020B0503020204020204" pitchFamily="34" charset="0"/>
              </a:rPr>
              <a:t> ipsum, </a:t>
            </a:r>
            <a:r>
              <a:rPr lang="en-US" sz="1400" dirty="0" err="1">
                <a:latin typeface="Corbel" panose="020B0503020204020204" pitchFamily="34" charset="0"/>
              </a:rPr>
              <a:t>sed</a:t>
            </a:r>
            <a:r>
              <a:rPr lang="en-US" sz="1400" dirty="0">
                <a:latin typeface="Corbel" panose="020B0503020204020204" pitchFamily="34" charset="0"/>
              </a:rPr>
              <a:t> </a:t>
            </a:r>
            <a:r>
              <a:rPr lang="en-US" sz="1400" dirty="0" err="1">
                <a:latin typeface="Corbel" panose="020B0503020204020204" pitchFamily="34" charset="0"/>
              </a:rPr>
              <a:t>varius</a:t>
            </a:r>
            <a:r>
              <a:rPr lang="en-US" sz="1400" dirty="0">
                <a:latin typeface="Corbel" panose="020B0503020204020204" pitchFamily="34" charset="0"/>
              </a:rPr>
              <a:t> nisi </a:t>
            </a:r>
            <a:r>
              <a:rPr lang="en-US" sz="1400" dirty="0" err="1">
                <a:latin typeface="Corbel" panose="020B0503020204020204" pitchFamily="34" charset="0"/>
              </a:rPr>
              <a:t>malesuada</a:t>
            </a:r>
            <a:r>
              <a:rPr lang="en-US" sz="1400" dirty="0">
                <a:latin typeface="Corbel" panose="020B0503020204020204" pitchFamily="34" charset="0"/>
              </a:rPr>
              <a:t> </a:t>
            </a:r>
            <a:r>
              <a:rPr lang="en-US" sz="1400" dirty="0" err="1">
                <a:latin typeface="Corbel" panose="020B0503020204020204" pitchFamily="34" charset="0"/>
              </a:rPr>
              <a:t>hendrerit</a:t>
            </a:r>
            <a:r>
              <a:rPr lang="en-US" sz="1400" dirty="0">
                <a:latin typeface="Corbel" panose="020B0503020204020204" pitchFamily="34" charset="0"/>
              </a:rPr>
              <a:t>. </a:t>
            </a:r>
            <a:r>
              <a:rPr lang="en-US" sz="1400" dirty="0" err="1">
                <a:latin typeface="Corbel" panose="020B0503020204020204" pitchFamily="34" charset="0"/>
              </a:rPr>
              <a:t>Duis</a:t>
            </a:r>
            <a:r>
              <a:rPr lang="en-US" sz="1400" dirty="0">
                <a:latin typeface="Corbel" panose="020B0503020204020204" pitchFamily="34" charset="0"/>
              </a:rPr>
              <a:t> a convallis libero. </a:t>
            </a:r>
            <a:r>
              <a:rPr lang="en-US" sz="1400" dirty="0" err="1">
                <a:latin typeface="Corbel" panose="020B0503020204020204" pitchFamily="34" charset="0"/>
              </a:rPr>
              <a:t>Praesent</a:t>
            </a:r>
            <a:r>
              <a:rPr lang="en-US" sz="1400" dirty="0">
                <a:latin typeface="Corbel" panose="020B0503020204020204" pitchFamily="34" charset="0"/>
              </a:rPr>
              <a:t> </a:t>
            </a:r>
            <a:r>
              <a:rPr lang="en-US" sz="1400" dirty="0" err="1">
                <a:latin typeface="Corbel" panose="020B0503020204020204" pitchFamily="34" charset="0"/>
              </a:rPr>
              <a:t>scelerisque</a:t>
            </a:r>
            <a:r>
              <a:rPr lang="en-US" sz="1400" dirty="0">
                <a:latin typeface="Corbel" panose="020B0503020204020204" pitchFamily="34" charset="0"/>
              </a:rPr>
              <a:t> vitae </a:t>
            </a:r>
            <a:r>
              <a:rPr lang="en-US" sz="1400" dirty="0" err="1">
                <a:latin typeface="Corbel" panose="020B0503020204020204" pitchFamily="34" charset="0"/>
              </a:rPr>
              <a:t>est</a:t>
            </a:r>
            <a:r>
              <a:rPr lang="en-US" sz="1400" dirty="0">
                <a:latin typeface="Corbel" panose="020B0503020204020204" pitchFamily="34" charset="0"/>
              </a:rPr>
              <a:t> non </a:t>
            </a:r>
            <a:r>
              <a:rPr lang="en-US" sz="1400" dirty="0" err="1">
                <a:latin typeface="Corbel" panose="020B0503020204020204" pitchFamily="34" charset="0"/>
              </a:rPr>
              <a:t>facilisis</a:t>
            </a:r>
            <a:r>
              <a:rPr lang="en-US" sz="1400" dirty="0">
                <a:latin typeface="Corbel" panose="020B0503020204020204" pitchFamily="34" charset="0"/>
              </a:rPr>
              <a:t>. </a:t>
            </a:r>
            <a:r>
              <a:rPr lang="en-US" sz="1400" dirty="0" err="1">
                <a:latin typeface="Corbel" panose="020B0503020204020204" pitchFamily="34" charset="0"/>
              </a:rPr>
              <a:t>Ut</a:t>
            </a:r>
            <a:r>
              <a:rPr lang="en-US" sz="1400" dirty="0">
                <a:latin typeface="Corbel" panose="020B0503020204020204" pitchFamily="34" charset="0"/>
              </a:rPr>
              <a:t> </a:t>
            </a:r>
            <a:r>
              <a:rPr lang="en-US" sz="1400" dirty="0" err="1">
                <a:latin typeface="Corbel" panose="020B0503020204020204" pitchFamily="34" charset="0"/>
              </a:rPr>
              <a:t>hendrerit</a:t>
            </a:r>
            <a:r>
              <a:rPr lang="en-US" sz="1400" dirty="0">
                <a:latin typeface="Corbel" panose="020B0503020204020204" pitchFamily="34" charset="0"/>
              </a:rPr>
              <a:t> </a:t>
            </a:r>
            <a:r>
              <a:rPr lang="en-US" sz="1400" dirty="0" err="1">
                <a:latin typeface="Corbel" panose="020B0503020204020204" pitchFamily="34" charset="0"/>
              </a:rPr>
              <a:t>nisl</a:t>
            </a:r>
            <a:r>
              <a:rPr lang="en-US" sz="1400" dirty="0">
                <a:latin typeface="Corbel" panose="020B0503020204020204" pitchFamily="34" charset="0"/>
              </a:rPr>
              <a:t> dui. </a:t>
            </a:r>
            <a:r>
              <a:rPr lang="en-US" sz="1400" dirty="0" err="1">
                <a:latin typeface="Corbel" panose="020B0503020204020204" pitchFamily="34" charset="0"/>
              </a:rPr>
              <a:t>Aliquam</a:t>
            </a:r>
            <a:r>
              <a:rPr lang="en-US" sz="1400" dirty="0">
                <a:latin typeface="Corbel" panose="020B0503020204020204" pitchFamily="34" charset="0"/>
              </a:rPr>
              <a:t> </a:t>
            </a:r>
            <a:r>
              <a:rPr lang="en-US" sz="1400" dirty="0" err="1">
                <a:latin typeface="Corbel" panose="020B0503020204020204" pitchFamily="34" charset="0"/>
              </a:rPr>
              <a:t>ullamcorper</a:t>
            </a:r>
            <a:r>
              <a:rPr lang="en-US" sz="1400" dirty="0">
                <a:latin typeface="Corbel" panose="020B0503020204020204" pitchFamily="34" charset="0"/>
              </a:rPr>
              <a:t> </a:t>
            </a:r>
            <a:r>
              <a:rPr lang="en-US" sz="1400" dirty="0" err="1">
                <a:latin typeface="Corbel" panose="020B0503020204020204" pitchFamily="34" charset="0"/>
              </a:rPr>
              <a:t>bibendum</a:t>
            </a:r>
            <a:r>
              <a:rPr lang="en-US" sz="1400" dirty="0">
                <a:latin typeface="Corbel" panose="020B0503020204020204" pitchFamily="34" charset="0"/>
              </a:rPr>
              <a:t> </a:t>
            </a:r>
            <a:r>
              <a:rPr lang="en-US" sz="1400" dirty="0" err="1">
                <a:latin typeface="Corbel" panose="020B0503020204020204" pitchFamily="34" charset="0"/>
              </a:rPr>
              <a:t>turpis</a:t>
            </a:r>
            <a:r>
              <a:rPr lang="en-US" sz="1400" dirty="0">
                <a:latin typeface="Corbel" panose="020B0503020204020204" pitchFamily="34" charset="0"/>
              </a:rPr>
              <a:t> non semper. </a:t>
            </a:r>
          </a:p>
        </p:txBody>
      </p:sp>
    </p:spTree>
    <p:extLst>
      <p:ext uri="{BB962C8B-B14F-4D97-AF65-F5344CB8AC3E}">
        <p14:creationId xmlns:p14="http://schemas.microsoft.com/office/powerpoint/2010/main" val="156266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ight Triangle 15"/>
          <p:cNvSpPr/>
          <p:nvPr/>
        </p:nvSpPr>
        <p:spPr>
          <a:xfrm rot="18900000">
            <a:off x="3980836" y="-2115164"/>
            <a:ext cx="4230328" cy="4230328"/>
          </a:xfrm>
          <a:prstGeom prst="rtTriangle">
            <a:avLst/>
          </a:prstGeom>
          <a:solidFill>
            <a:srgbClr val="0F5C88">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8900000">
            <a:off x="4226698" y="-1851839"/>
            <a:ext cx="3703678" cy="3703678"/>
          </a:xfrm>
          <a:prstGeom prst="rtTriangle">
            <a:avLst/>
          </a:prstGeom>
          <a:solidFill>
            <a:srgbClr val="0F5C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26403" y="5151516"/>
            <a:ext cx="8904270" cy="492443"/>
          </a:xfrm>
          <a:prstGeom prst="rect">
            <a:avLst/>
          </a:prstGeom>
          <a:noFill/>
        </p:spPr>
        <p:txBody>
          <a:bodyPr wrap="square" lIns="0" tIns="0" rIns="0" bIns="0" rtlCol="0" anchor="t">
            <a:spAutoFit/>
          </a:bodyPr>
          <a:lstStyle/>
          <a:p>
            <a:pPr algn="ctr"/>
            <a:r>
              <a:rPr lang="en-US" sz="800" dirty="0">
                <a:solidFill>
                  <a:prstClr val="black">
                    <a:lumMod val="65000"/>
                    <a:lumOff val="35000"/>
                  </a:prstClr>
                </a:solidFill>
                <a:latin typeface="Franklin Gothic Book" panose="020B0503020102020204" pitchFamily="34" charset="0"/>
                <a:cs typeface="Segoe UI Semilight" panose="020B0402040204020203" pitchFamily="34" charset="0"/>
              </a:rPr>
              <a:t>© </a:t>
            </a:r>
            <a:r>
              <a:rPr lang="en-US" sz="800" dirty="0" smtClean="0">
                <a:solidFill>
                  <a:prstClr val="black">
                    <a:lumMod val="65000"/>
                    <a:lumOff val="35000"/>
                  </a:prstClr>
                </a:solidFill>
                <a:latin typeface="Franklin Gothic Book" panose="020B0503020102020204" pitchFamily="34" charset="0"/>
                <a:cs typeface="Segoe UI Semilight" panose="020B0402040204020203" pitchFamily="34" charset="0"/>
              </a:rPr>
              <a:t>2017 </a:t>
            </a:r>
            <a:r>
              <a:rPr lang="en-US" sz="800" dirty="0">
                <a:solidFill>
                  <a:prstClr val="black">
                    <a:lumMod val="65000"/>
                    <a:lumOff val="35000"/>
                  </a:prstClr>
                </a:solidFill>
                <a:latin typeface="Franklin Gothic Book" panose="020B0503020102020204" pitchFamily="34" charset="0"/>
                <a:cs typeface="Segoe UI Semilight" panose="020B0402040204020203" pitchFamily="34" charset="0"/>
              </a:rPr>
              <a:t>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6670" y="3003825"/>
            <a:ext cx="2107756" cy="1485278"/>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2362" y="702966"/>
            <a:ext cx="1232352" cy="1082994"/>
          </a:xfrm>
          <a:prstGeom prst="rect">
            <a:avLst/>
          </a:prstGeom>
        </p:spPr>
      </p:pic>
      <p:cxnSp>
        <p:nvCxnSpPr>
          <p:cNvPr id="13" name="Straight Connector 12"/>
          <p:cNvCxnSpPr/>
          <p:nvPr/>
        </p:nvCxnSpPr>
        <p:spPr>
          <a:xfrm>
            <a:off x="1643865" y="5044272"/>
            <a:ext cx="8904270" cy="0"/>
          </a:xfrm>
          <a:prstGeom prst="line">
            <a:avLst/>
          </a:prstGeom>
          <a:ln>
            <a:solidFill>
              <a:srgbClr val="FECC09"/>
            </a:solidFill>
          </a:ln>
        </p:spPr>
        <p:style>
          <a:lnRef idx="1">
            <a:schemeClr val="dk1"/>
          </a:lnRef>
          <a:fillRef idx="0">
            <a:schemeClr val="dk1"/>
          </a:fillRef>
          <a:effectRef idx="0">
            <a:schemeClr val="dk1"/>
          </a:effectRef>
          <a:fontRef idx="minor">
            <a:schemeClr val="tx1"/>
          </a:fontRef>
        </p:style>
      </p:cxn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9084" y="5730950"/>
            <a:ext cx="1403972" cy="597986"/>
          </a:xfrm>
          <a:prstGeom prst="rect">
            <a:avLst/>
          </a:prstGeom>
        </p:spPr>
      </p:pic>
    </p:spTree>
    <p:extLst>
      <p:ext uri="{BB962C8B-B14F-4D97-AF65-F5344CB8AC3E}">
        <p14:creationId xmlns:p14="http://schemas.microsoft.com/office/powerpoint/2010/main" val="314009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339</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Corbel</vt:lpstr>
      <vt:lpstr>Franklin Gothic Book</vt:lpstr>
      <vt:lpstr>Segoe UI Semilight</vt:lpstr>
      <vt:lpstr>Office Theme</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Jolly Joseph</dc:creator>
  <cp:lastModifiedBy>Asha_Anthony</cp:lastModifiedBy>
  <cp:revision>35</cp:revision>
  <dcterms:created xsi:type="dcterms:W3CDTF">2017-09-07T05:18:30Z</dcterms:created>
  <dcterms:modified xsi:type="dcterms:W3CDTF">2017-09-23T14:15:19Z</dcterms:modified>
</cp:coreProperties>
</file>