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64" r:id="rId8"/>
    <p:sldId id="265" r:id="rId9"/>
    <p:sldId id="266"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88" userDrawn="1">
          <p15:clr>
            <a:srgbClr val="A4A3A4"/>
          </p15:clr>
        </p15:guide>
        <p15:guide id="2" pos="7296" userDrawn="1">
          <p15:clr>
            <a:srgbClr val="A4A3A4"/>
          </p15:clr>
        </p15:guide>
        <p15:guide id="4" pos="384" userDrawn="1">
          <p15:clr>
            <a:srgbClr val="A4A3A4"/>
          </p15:clr>
        </p15:guide>
        <p15:guide id="5" orient="horz" pos="435" userDrawn="1">
          <p15:clr>
            <a:srgbClr val="A4A3A4"/>
          </p15:clr>
        </p15:guide>
        <p15:guide id="6" pos="4704" userDrawn="1">
          <p15:clr>
            <a:srgbClr val="A4A3A4"/>
          </p15:clr>
        </p15:guide>
        <p15:guide id="7" pos="3554" userDrawn="1">
          <p15:clr>
            <a:srgbClr val="A4A3A4"/>
          </p15:clr>
        </p15:guide>
        <p15:guide id="8" orient="horz" pos="722" userDrawn="1">
          <p15:clr>
            <a:srgbClr val="A4A3A4"/>
          </p15:clr>
        </p15:guide>
        <p15:guide id="9" pos="4133" userDrawn="1">
          <p15:clr>
            <a:srgbClr val="A4A3A4"/>
          </p15:clr>
        </p15:guide>
        <p15:guide id="10" orient="horz" pos="2158" userDrawn="1">
          <p15:clr>
            <a:srgbClr val="A4A3A4"/>
          </p15:clr>
        </p15:guide>
        <p15:guide id="11" pos="38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5C88"/>
    <a:srgbClr val="FECC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showGuides="1">
      <p:cViewPr varScale="1">
        <p:scale>
          <a:sx n="46" d="100"/>
          <a:sy n="46" d="100"/>
        </p:scale>
        <p:origin x="720" y="42"/>
      </p:cViewPr>
      <p:guideLst>
        <p:guide orient="horz" pos="3888"/>
        <p:guide pos="7296"/>
        <p:guide pos="384"/>
        <p:guide orient="horz" pos="435"/>
        <p:guide pos="4704"/>
        <p:guide pos="3554"/>
        <p:guide orient="horz" pos="722"/>
        <p:guide pos="4133"/>
        <p:guide orient="horz" pos="2158"/>
        <p:guide pos="382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0BE353-6524-4E7B-BC7F-CCCEB3088D06}"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DAAD2-B02A-4868-A105-ADFCBD730F19}" type="slidenum">
              <a:rPr lang="en-US" smtClean="0"/>
              <a:t>‹#›</a:t>
            </a:fld>
            <a:endParaRPr lang="en-US"/>
          </a:p>
        </p:txBody>
      </p:sp>
    </p:spTree>
    <p:extLst>
      <p:ext uri="{BB962C8B-B14F-4D97-AF65-F5344CB8AC3E}">
        <p14:creationId xmlns:p14="http://schemas.microsoft.com/office/powerpoint/2010/main" val="706719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0BE353-6524-4E7B-BC7F-CCCEB3088D06}"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DAAD2-B02A-4868-A105-ADFCBD730F19}" type="slidenum">
              <a:rPr lang="en-US" smtClean="0"/>
              <a:t>‹#›</a:t>
            </a:fld>
            <a:endParaRPr lang="en-US"/>
          </a:p>
        </p:txBody>
      </p:sp>
    </p:spTree>
    <p:extLst>
      <p:ext uri="{BB962C8B-B14F-4D97-AF65-F5344CB8AC3E}">
        <p14:creationId xmlns:p14="http://schemas.microsoft.com/office/powerpoint/2010/main" val="2730552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0BE353-6524-4E7B-BC7F-CCCEB3088D06}"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DAAD2-B02A-4868-A105-ADFCBD730F19}" type="slidenum">
              <a:rPr lang="en-US" smtClean="0"/>
              <a:t>‹#›</a:t>
            </a:fld>
            <a:endParaRPr lang="en-US"/>
          </a:p>
        </p:txBody>
      </p:sp>
    </p:spTree>
    <p:extLst>
      <p:ext uri="{BB962C8B-B14F-4D97-AF65-F5344CB8AC3E}">
        <p14:creationId xmlns:p14="http://schemas.microsoft.com/office/powerpoint/2010/main" val="487272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0BE353-6524-4E7B-BC7F-CCCEB3088D06}"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DAAD2-B02A-4868-A105-ADFCBD730F19}" type="slidenum">
              <a:rPr lang="en-US" smtClean="0"/>
              <a:t>‹#›</a:t>
            </a:fld>
            <a:endParaRPr lang="en-US"/>
          </a:p>
        </p:txBody>
      </p:sp>
    </p:spTree>
    <p:extLst>
      <p:ext uri="{BB962C8B-B14F-4D97-AF65-F5344CB8AC3E}">
        <p14:creationId xmlns:p14="http://schemas.microsoft.com/office/powerpoint/2010/main" val="2735216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0BE353-6524-4E7B-BC7F-CCCEB3088D06}" type="datetimeFigureOut">
              <a:rPr lang="en-US" smtClean="0"/>
              <a:t>9/24/2017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DAAD2-B02A-4868-A105-ADFCBD730F19}" type="slidenum">
              <a:rPr lang="en-US" smtClean="0"/>
              <a:t>‹#›</a:t>
            </a:fld>
            <a:endParaRPr lang="en-US"/>
          </a:p>
        </p:txBody>
      </p:sp>
    </p:spTree>
    <p:extLst>
      <p:ext uri="{BB962C8B-B14F-4D97-AF65-F5344CB8AC3E}">
        <p14:creationId xmlns:p14="http://schemas.microsoft.com/office/powerpoint/2010/main" val="1063666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0BE353-6524-4E7B-BC7F-CCCEB3088D06}" type="datetimeFigureOut">
              <a:rPr lang="en-US" smtClean="0"/>
              <a:t>9/24/2017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3DAAD2-B02A-4868-A105-ADFCBD730F19}" type="slidenum">
              <a:rPr lang="en-US" smtClean="0"/>
              <a:t>‹#›</a:t>
            </a:fld>
            <a:endParaRPr lang="en-US"/>
          </a:p>
        </p:txBody>
      </p:sp>
    </p:spTree>
    <p:extLst>
      <p:ext uri="{BB962C8B-B14F-4D97-AF65-F5344CB8AC3E}">
        <p14:creationId xmlns:p14="http://schemas.microsoft.com/office/powerpoint/2010/main" val="842239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0BE353-6524-4E7B-BC7F-CCCEB3088D06}" type="datetimeFigureOut">
              <a:rPr lang="en-US" smtClean="0"/>
              <a:t>9/24/2017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3DAAD2-B02A-4868-A105-ADFCBD730F19}" type="slidenum">
              <a:rPr lang="en-US" smtClean="0"/>
              <a:t>‹#›</a:t>
            </a:fld>
            <a:endParaRPr lang="en-US"/>
          </a:p>
        </p:txBody>
      </p:sp>
    </p:spTree>
    <p:extLst>
      <p:ext uri="{BB962C8B-B14F-4D97-AF65-F5344CB8AC3E}">
        <p14:creationId xmlns:p14="http://schemas.microsoft.com/office/powerpoint/2010/main" val="4179127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0BE353-6524-4E7B-BC7F-CCCEB3088D06}" type="datetimeFigureOut">
              <a:rPr lang="en-US" smtClean="0"/>
              <a:t>9/24/2017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3DAAD2-B02A-4868-A105-ADFCBD730F19}" type="slidenum">
              <a:rPr lang="en-US" smtClean="0"/>
              <a:t>‹#›</a:t>
            </a:fld>
            <a:endParaRPr lang="en-US"/>
          </a:p>
        </p:txBody>
      </p:sp>
    </p:spTree>
    <p:extLst>
      <p:ext uri="{BB962C8B-B14F-4D97-AF65-F5344CB8AC3E}">
        <p14:creationId xmlns:p14="http://schemas.microsoft.com/office/powerpoint/2010/main" val="2936586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BE353-6524-4E7B-BC7F-CCCEB3088D06}" type="datetimeFigureOut">
              <a:rPr lang="en-US" smtClean="0"/>
              <a:t>9/24/2017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3DAAD2-B02A-4868-A105-ADFCBD730F19}" type="slidenum">
              <a:rPr lang="en-US" smtClean="0"/>
              <a:t>‹#›</a:t>
            </a:fld>
            <a:endParaRPr lang="en-US"/>
          </a:p>
        </p:txBody>
      </p:sp>
    </p:spTree>
    <p:extLst>
      <p:ext uri="{BB962C8B-B14F-4D97-AF65-F5344CB8AC3E}">
        <p14:creationId xmlns:p14="http://schemas.microsoft.com/office/powerpoint/2010/main" val="3807766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0BE353-6524-4E7B-BC7F-CCCEB3088D06}" type="datetimeFigureOut">
              <a:rPr lang="en-US" smtClean="0"/>
              <a:t>9/24/2017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3DAAD2-B02A-4868-A105-ADFCBD730F19}" type="slidenum">
              <a:rPr lang="en-US" smtClean="0"/>
              <a:t>‹#›</a:t>
            </a:fld>
            <a:endParaRPr lang="en-US"/>
          </a:p>
        </p:txBody>
      </p:sp>
    </p:spTree>
    <p:extLst>
      <p:ext uri="{BB962C8B-B14F-4D97-AF65-F5344CB8AC3E}">
        <p14:creationId xmlns:p14="http://schemas.microsoft.com/office/powerpoint/2010/main" val="350937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0BE353-6524-4E7B-BC7F-CCCEB3088D06}" type="datetimeFigureOut">
              <a:rPr lang="en-US" smtClean="0"/>
              <a:t>9/24/2017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3DAAD2-B02A-4868-A105-ADFCBD730F19}" type="slidenum">
              <a:rPr lang="en-US" smtClean="0"/>
              <a:t>‹#›</a:t>
            </a:fld>
            <a:endParaRPr lang="en-US"/>
          </a:p>
        </p:txBody>
      </p:sp>
    </p:spTree>
    <p:extLst>
      <p:ext uri="{BB962C8B-B14F-4D97-AF65-F5344CB8AC3E}">
        <p14:creationId xmlns:p14="http://schemas.microsoft.com/office/powerpoint/2010/main" val="2553857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0BE353-6524-4E7B-BC7F-CCCEB3088D06}" type="datetimeFigureOut">
              <a:rPr lang="en-US" smtClean="0"/>
              <a:t>9/24/2017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3DAAD2-B02A-4868-A105-ADFCBD730F19}" type="slidenum">
              <a:rPr lang="en-US" smtClean="0"/>
              <a:t>‹#›</a:t>
            </a:fld>
            <a:endParaRPr lang="en-US"/>
          </a:p>
        </p:txBody>
      </p:sp>
    </p:spTree>
    <p:extLst>
      <p:ext uri="{BB962C8B-B14F-4D97-AF65-F5344CB8AC3E}">
        <p14:creationId xmlns:p14="http://schemas.microsoft.com/office/powerpoint/2010/main" val="1571265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1592"/>
            <a:ext cx="12192000" cy="6857999"/>
          </a:xfrm>
          <a:prstGeom prst="rect">
            <a:avLst/>
          </a:prstGeom>
        </p:spPr>
      </p:pic>
      <p:sp>
        <p:nvSpPr>
          <p:cNvPr id="15" name="TextBox 14"/>
          <p:cNvSpPr txBox="1"/>
          <p:nvPr/>
        </p:nvSpPr>
        <p:spPr>
          <a:xfrm>
            <a:off x="7027818" y="1782396"/>
            <a:ext cx="4319451" cy="2154436"/>
          </a:xfrm>
          <a:prstGeom prst="rect">
            <a:avLst/>
          </a:prstGeom>
          <a:noFill/>
        </p:spPr>
        <p:txBody>
          <a:bodyPr wrap="square" rtlCol="0" anchor="b">
            <a:spAutoFit/>
          </a:bodyPr>
          <a:lstStyle/>
          <a:p>
            <a:r>
              <a:rPr lang="en-US" sz="5400" dirty="0" err="1" smtClean="0">
                <a:solidFill>
                  <a:schemeClr val="accent2"/>
                </a:solidFill>
              </a:rPr>
              <a:t>spons</a:t>
            </a:r>
            <a:r>
              <a:rPr lang="en-US" sz="5400" dirty="0" err="1" smtClean="0">
                <a:solidFill>
                  <a:schemeClr val="accent5"/>
                </a:solidFill>
              </a:rPr>
              <a:t>O</a:t>
            </a:r>
            <a:r>
              <a:rPr lang="en-US" sz="5400" dirty="0" err="1" smtClean="0">
                <a:solidFill>
                  <a:schemeClr val="accent2"/>
                </a:solidFill>
              </a:rPr>
              <a:t>ment</a:t>
            </a:r>
            <a:r>
              <a:rPr lang="en-US" sz="5400" dirty="0" err="1" smtClean="0">
                <a:ln w="0"/>
                <a:solidFill>
                  <a:schemeClr val="accent5"/>
                </a:solidFill>
                <a:effectLst>
                  <a:outerShdw blurRad="38100" dist="25400" dir="5400000" algn="ctr" rotWithShape="0">
                    <a:srgbClr val="6E747A">
                      <a:alpha val="43000"/>
                    </a:srgbClr>
                  </a:outerShdw>
                </a:effectLst>
              </a:rPr>
              <a:t>O</a:t>
            </a:r>
            <a:endParaRPr lang="en-US" sz="5400" dirty="0" smtClean="0">
              <a:ln w="0"/>
              <a:solidFill>
                <a:schemeClr val="accent5"/>
              </a:solidFill>
              <a:effectLst>
                <a:outerShdw blurRad="38100" dist="25400" dir="5400000" algn="ctr" rotWithShape="0">
                  <a:srgbClr val="6E747A">
                    <a:alpha val="43000"/>
                  </a:srgbClr>
                </a:outerShdw>
              </a:effectLst>
            </a:endParaRPr>
          </a:p>
          <a:p>
            <a:r>
              <a:rPr lang="en-US" dirty="0" smtClean="0"/>
              <a:t>     A </a:t>
            </a:r>
            <a:r>
              <a:rPr lang="en-US" dirty="0"/>
              <a:t>quicker way to find mentor &amp; sponsors</a:t>
            </a:r>
            <a:endParaRPr lang="en-US" dirty="0"/>
          </a:p>
          <a:p>
            <a:r>
              <a:rPr lang="en-US" sz="3200" dirty="0"/>
              <a:t/>
            </a:r>
            <a:br>
              <a:rPr lang="en-US" sz="3200" dirty="0"/>
            </a:br>
            <a:endParaRPr lang="en-US" sz="3000" b="1" dirty="0" smtClean="0">
              <a:latin typeface="Corbel" panose="020B0503020204020204" pitchFamily="34" charset="0"/>
              <a:cs typeface="Arial" panose="020B060402020202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435" y="404924"/>
            <a:ext cx="865101" cy="368469"/>
          </a:xfrm>
          <a:prstGeom prst="rect">
            <a:avLst/>
          </a:prstGeom>
        </p:spPr>
      </p:pic>
    </p:spTree>
    <p:extLst>
      <p:ext uri="{BB962C8B-B14F-4D97-AF65-F5344CB8AC3E}">
        <p14:creationId xmlns:p14="http://schemas.microsoft.com/office/powerpoint/2010/main" val="3959610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ight Triangle 15"/>
          <p:cNvSpPr/>
          <p:nvPr/>
        </p:nvSpPr>
        <p:spPr>
          <a:xfrm rot="18900000">
            <a:off x="3980836" y="-2115164"/>
            <a:ext cx="4230328" cy="4230328"/>
          </a:xfrm>
          <a:prstGeom prst="rtTriangle">
            <a:avLst/>
          </a:prstGeom>
          <a:solidFill>
            <a:srgbClr val="0F5C88">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8900000">
            <a:off x="4226698" y="-1851839"/>
            <a:ext cx="3703678" cy="3703678"/>
          </a:xfrm>
          <a:prstGeom prst="rtTriangle">
            <a:avLst/>
          </a:prstGeom>
          <a:solidFill>
            <a:srgbClr val="0F5C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626403" y="5151516"/>
            <a:ext cx="8904270" cy="492443"/>
          </a:xfrm>
          <a:prstGeom prst="rect">
            <a:avLst/>
          </a:prstGeom>
          <a:noFill/>
        </p:spPr>
        <p:txBody>
          <a:bodyPr wrap="square" lIns="0" tIns="0" rIns="0" bIns="0" rtlCol="0" anchor="t">
            <a:spAutoFit/>
          </a:bodyPr>
          <a:lstStyle/>
          <a:p>
            <a:pPr algn="ctr"/>
            <a:r>
              <a:rPr lang="en-US" sz="800" dirty="0">
                <a:solidFill>
                  <a:prstClr val="black">
                    <a:lumMod val="65000"/>
                    <a:lumOff val="35000"/>
                  </a:prstClr>
                </a:solidFill>
                <a:latin typeface="Franklin Gothic Book" panose="020B0503020102020204" pitchFamily="34" charset="0"/>
                <a:cs typeface="Segoe UI Semilight" panose="020B0402040204020203" pitchFamily="34" charset="0"/>
              </a:rPr>
              <a:t>© </a:t>
            </a:r>
            <a:r>
              <a:rPr lang="en-US" sz="800" dirty="0" smtClean="0">
                <a:solidFill>
                  <a:prstClr val="black">
                    <a:lumMod val="65000"/>
                    <a:lumOff val="35000"/>
                  </a:prstClr>
                </a:solidFill>
                <a:latin typeface="Franklin Gothic Book" panose="020B0503020102020204" pitchFamily="34" charset="0"/>
                <a:cs typeface="Segoe UI Semilight" panose="020B0402040204020203" pitchFamily="34" charset="0"/>
              </a:rPr>
              <a:t>2017 </a:t>
            </a:r>
            <a:r>
              <a:rPr lang="en-US" sz="800" dirty="0">
                <a:solidFill>
                  <a:prstClr val="black">
                    <a:lumMod val="65000"/>
                    <a:lumOff val="35000"/>
                  </a:prstClr>
                </a:solidFill>
                <a:latin typeface="Franklin Gothic Book" panose="020B0503020102020204" pitchFamily="34" charset="0"/>
                <a:cs typeface="Segoe UI Semilight" panose="020B0402040204020203" pitchFamily="34" charset="0"/>
              </a:rPr>
              <a:t>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46670" y="3003825"/>
            <a:ext cx="2107756" cy="1485278"/>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2362" y="702966"/>
            <a:ext cx="1232352" cy="1082994"/>
          </a:xfrm>
          <a:prstGeom prst="rect">
            <a:avLst/>
          </a:prstGeom>
        </p:spPr>
      </p:pic>
      <p:cxnSp>
        <p:nvCxnSpPr>
          <p:cNvPr id="13" name="Straight Connector 12"/>
          <p:cNvCxnSpPr/>
          <p:nvPr/>
        </p:nvCxnSpPr>
        <p:spPr>
          <a:xfrm>
            <a:off x="1643865" y="5044272"/>
            <a:ext cx="8904270" cy="0"/>
          </a:xfrm>
          <a:prstGeom prst="line">
            <a:avLst/>
          </a:prstGeom>
          <a:ln>
            <a:solidFill>
              <a:srgbClr val="FECC09"/>
            </a:solidFill>
          </a:ln>
        </p:spPr>
        <p:style>
          <a:lnRef idx="1">
            <a:schemeClr val="dk1"/>
          </a:lnRef>
          <a:fillRef idx="0">
            <a:schemeClr val="dk1"/>
          </a:fillRef>
          <a:effectRef idx="0">
            <a:schemeClr val="dk1"/>
          </a:effectRef>
          <a:fontRef idx="minor">
            <a:schemeClr val="tx1"/>
          </a:fontRef>
        </p:style>
      </p:cxn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9084" y="5730950"/>
            <a:ext cx="1403972" cy="597986"/>
          </a:xfrm>
          <a:prstGeom prst="rect">
            <a:avLst/>
          </a:prstGeom>
        </p:spPr>
      </p:pic>
    </p:spTree>
    <p:extLst>
      <p:ext uri="{BB962C8B-B14F-4D97-AF65-F5344CB8AC3E}">
        <p14:creationId xmlns:p14="http://schemas.microsoft.com/office/powerpoint/2010/main" val="3140099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22564" y="379708"/>
            <a:ext cx="8896638" cy="310855"/>
          </a:xfrm>
          <a:custGeom>
            <a:avLst/>
            <a:gdLst>
              <a:gd name="connsiteX0" fmla="*/ 0 w 9865569"/>
              <a:gd name="connsiteY0" fmla="*/ 0 h 527957"/>
              <a:gd name="connsiteX1" fmla="*/ 9865569 w 9865569"/>
              <a:gd name="connsiteY1" fmla="*/ 0 h 527957"/>
              <a:gd name="connsiteX2" fmla="*/ 9865569 w 9865569"/>
              <a:gd name="connsiteY2" fmla="*/ 527957 h 527957"/>
              <a:gd name="connsiteX3" fmla="*/ 0 w 9865569"/>
              <a:gd name="connsiteY3" fmla="*/ 527957 h 527957"/>
              <a:gd name="connsiteX4" fmla="*/ 0 w 9865569"/>
              <a:gd name="connsiteY4" fmla="*/ 0 h 527957"/>
              <a:gd name="connsiteX0" fmla="*/ 0 w 9865569"/>
              <a:gd name="connsiteY0" fmla="*/ 0 h 527957"/>
              <a:gd name="connsiteX1" fmla="*/ 9865569 w 9865569"/>
              <a:gd name="connsiteY1" fmla="*/ 0 h 527957"/>
              <a:gd name="connsiteX2" fmla="*/ 9780508 w 9865569"/>
              <a:gd name="connsiteY2" fmla="*/ 527957 h 527957"/>
              <a:gd name="connsiteX3" fmla="*/ 0 w 9865569"/>
              <a:gd name="connsiteY3" fmla="*/ 527957 h 527957"/>
              <a:gd name="connsiteX4" fmla="*/ 0 w 9865569"/>
              <a:gd name="connsiteY4" fmla="*/ 0 h 527957"/>
              <a:gd name="connsiteX0" fmla="*/ 0 w 9865569"/>
              <a:gd name="connsiteY0" fmla="*/ 0 h 527957"/>
              <a:gd name="connsiteX1" fmla="*/ 9865569 w 9865569"/>
              <a:gd name="connsiteY1" fmla="*/ 0 h 527957"/>
              <a:gd name="connsiteX2" fmla="*/ 9814611 w 9865569"/>
              <a:gd name="connsiteY2" fmla="*/ 527957 h 527957"/>
              <a:gd name="connsiteX3" fmla="*/ 0 w 9865569"/>
              <a:gd name="connsiteY3" fmla="*/ 527957 h 527957"/>
              <a:gd name="connsiteX4" fmla="*/ 0 w 9865569"/>
              <a:gd name="connsiteY4" fmla="*/ 0 h 527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65569" h="527957">
                <a:moveTo>
                  <a:pt x="0" y="0"/>
                </a:moveTo>
                <a:lnTo>
                  <a:pt x="9865569" y="0"/>
                </a:lnTo>
                <a:lnTo>
                  <a:pt x="9814611" y="527957"/>
                </a:lnTo>
                <a:lnTo>
                  <a:pt x="0" y="52795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3338" t="28209" r="705" b="28209"/>
          <a:stretch/>
        </p:blipFill>
        <p:spPr>
          <a:xfrm>
            <a:off x="9865569" y="142660"/>
            <a:ext cx="1782148" cy="570379"/>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636" y="222171"/>
            <a:ext cx="625928" cy="625928"/>
          </a:xfrm>
          <a:prstGeom prst="rect">
            <a:avLst/>
          </a:prstGeom>
        </p:spPr>
      </p:pic>
      <p:sp>
        <p:nvSpPr>
          <p:cNvPr id="5" name="TextBox 4"/>
          <p:cNvSpPr txBox="1"/>
          <p:nvPr/>
        </p:nvSpPr>
        <p:spPr>
          <a:xfrm>
            <a:off x="1" y="1146175"/>
            <a:ext cx="5837918" cy="615553"/>
          </a:xfrm>
          <a:prstGeom prst="rect">
            <a:avLst/>
          </a:prstGeom>
          <a:noFill/>
        </p:spPr>
        <p:txBody>
          <a:bodyPr wrap="square" lIns="0" tIns="0" rIns="0" bIns="0" rtlCol="0">
            <a:spAutoFit/>
          </a:bodyPr>
          <a:lstStyle/>
          <a:p>
            <a:pPr algn="r">
              <a:spcBef>
                <a:spcPts val="600"/>
              </a:spcBef>
              <a:spcAft>
                <a:spcPts val="600"/>
              </a:spcAft>
            </a:pPr>
            <a:r>
              <a:rPr lang="en-US" sz="4000" dirty="0" smtClean="0"/>
              <a:t>Why </a:t>
            </a:r>
            <a:r>
              <a:rPr lang="en-US" sz="4000" dirty="0" err="1" smtClean="0">
                <a:solidFill>
                  <a:schemeClr val="accent2"/>
                </a:solidFill>
              </a:rPr>
              <a:t>spons</a:t>
            </a:r>
            <a:r>
              <a:rPr lang="en-US" sz="4000" dirty="0" err="1" smtClean="0">
                <a:solidFill>
                  <a:schemeClr val="accent5"/>
                </a:solidFill>
              </a:rPr>
              <a:t>O</a:t>
            </a:r>
            <a:r>
              <a:rPr lang="en-US" sz="4000" dirty="0" err="1" smtClean="0">
                <a:solidFill>
                  <a:schemeClr val="accent2"/>
                </a:solidFill>
              </a:rPr>
              <a:t>ment</a:t>
            </a:r>
            <a:r>
              <a:rPr lang="en-US" sz="4000" dirty="0" err="1" smtClean="0">
                <a:ln w="0"/>
                <a:solidFill>
                  <a:schemeClr val="accent5"/>
                </a:solidFill>
                <a:effectLst>
                  <a:outerShdw blurRad="38100" dist="25400" dir="5400000" algn="ctr" rotWithShape="0">
                    <a:srgbClr val="6E747A">
                      <a:alpha val="43000"/>
                    </a:srgbClr>
                  </a:outerShdw>
                </a:effectLst>
              </a:rPr>
              <a:t>O</a:t>
            </a:r>
            <a:r>
              <a:rPr lang="en-US" sz="4000" dirty="0" smtClean="0">
                <a:ln w="0"/>
                <a:solidFill>
                  <a:schemeClr val="accent5"/>
                </a:solidFill>
                <a:effectLst>
                  <a:outerShdw blurRad="38100" dist="25400" dir="5400000" algn="ctr" rotWithShape="0">
                    <a:srgbClr val="6E747A">
                      <a:alpha val="43000"/>
                    </a:srgbClr>
                  </a:outerShdw>
                </a:effectLst>
              </a:rPr>
              <a:t> </a:t>
            </a:r>
            <a:r>
              <a:rPr lang="en-US" sz="4000" dirty="0" smtClean="0">
                <a:ln w="0"/>
                <a:effectLst>
                  <a:outerShdw blurRad="38100" dist="25400" dir="5400000" algn="ctr" rotWithShape="0">
                    <a:srgbClr val="6E747A">
                      <a:alpha val="43000"/>
                    </a:srgbClr>
                  </a:outerShdw>
                </a:effectLst>
              </a:rPr>
              <a:t>?</a:t>
            </a:r>
            <a:r>
              <a:rPr lang="en-US" sz="4000" b="1" dirty="0" smtClean="0">
                <a:latin typeface="Corbel" panose="020B0503020204020204" pitchFamily="34" charset="0"/>
              </a:rPr>
              <a:t> </a:t>
            </a:r>
            <a:endParaRPr lang="en-US" sz="4000" b="1" dirty="0">
              <a:latin typeface="Corbel" panose="020B0503020204020204" pitchFamily="34" charset="0"/>
            </a:endParaRPr>
          </a:p>
        </p:txBody>
      </p:sp>
      <p:sp>
        <p:nvSpPr>
          <p:cNvPr id="7" name="TextBox 6"/>
          <p:cNvSpPr txBox="1"/>
          <p:nvPr/>
        </p:nvSpPr>
        <p:spPr>
          <a:xfrm>
            <a:off x="6322423" y="1146175"/>
            <a:ext cx="5259977" cy="4401205"/>
          </a:xfrm>
          <a:prstGeom prst="rect">
            <a:avLst/>
          </a:prstGeom>
          <a:noFill/>
        </p:spPr>
        <p:txBody>
          <a:bodyPr wrap="square" lIns="0" tIns="0" rIns="0" bIns="0" rtlCol="0">
            <a:spAutoFit/>
          </a:bodyPr>
          <a:lstStyle/>
          <a:p>
            <a:pPr marL="285750" indent="-285750">
              <a:buFontTx/>
              <a:buChar char="-"/>
            </a:pPr>
            <a:r>
              <a:rPr lang="en-US" dirty="0" smtClean="0">
                <a:solidFill>
                  <a:schemeClr val="bg2">
                    <a:lumMod val="25000"/>
                  </a:schemeClr>
                </a:solidFill>
              </a:rPr>
              <a:t>Have </a:t>
            </a:r>
            <a:r>
              <a:rPr lang="en-US" dirty="0">
                <a:solidFill>
                  <a:schemeClr val="bg2">
                    <a:lumMod val="25000"/>
                  </a:schemeClr>
                </a:solidFill>
              </a:rPr>
              <a:t>you ever thought about helping the needy kid </a:t>
            </a:r>
            <a:r>
              <a:rPr lang="en-US" dirty="0" smtClean="0">
                <a:solidFill>
                  <a:schemeClr val="bg2">
                    <a:lumMod val="25000"/>
                  </a:schemeClr>
                </a:solidFill>
              </a:rPr>
              <a:t>?</a:t>
            </a:r>
          </a:p>
          <a:p>
            <a:pPr marL="285750" indent="-285750">
              <a:buFontTx/>
              <a:buChar char="-"/>
            </a:pPr>
            <a:endParaRPr lang="en-US" sz="1400" dirty="0">
              <a:solidFill>
                <a:schemeClr val="bg2">
                  <a:lumMod val="25000"/>
                </a:schemeClr>
              </a:solidFill>
            </a:endParaRPr>
          </a:p>
          <a:p>
            <a:pPr marL="285750" indent="-285750">
              <a:buFontTx/>
              <a:buChar char="-"/>
            </a:pPr>
            <a:r>
              <a:rPr lang="en-US" dirty="0" smtClean="0">
                <a:solidFill>
                  <a:schemeClr val="bg2">
                    <a:lumMod val="25000"/>
                  </a:schemeClr>
                </a:solidFill>
              </a:rPr>
              <a:t>Have </a:t>
            </a:r>
            <a:r>
              <a:rPr lang="en-US" dirty="0">
                <a:solidFill>
                  <a:schemeClr val="bg2">
                    <a:lumMod val="25000"/>
                  </a:schemeClr>
                </a:solidFill>
              </a:rPr>
              <a:t>you ever  thought that the money you might </a:t>
            </a:r>
            <a:r>
              <a:rPr lang="en-US" dirty="0" smtClean="0">
                <a:solidFill>
                  <a:schemeClr val="bg2">
                    <a:lumMod val="25000"/>
                  </a:schemeClr>
                </a:solidFill>
              </a:rPr>
              <a:t> donate </a:t>
            </a:r>
            <a:r>
              <a:rPr lang="en-US" dirty="0">
                <a:solidFill>
                  <a:schemeClr val="bg2">
                    <a:lumMod val="25000"/>
                  </a:schemeClr>
                </a:solidFill>
              </a:rPr>
              <a:t>to organizations go in the wrong hands </a:t>
            </a:r>
            <a:r>
              <a:rPr lang="en-US" dirty="0" smtClean="0">
                <a:solidFill>
                  <a:schemeClr val="bg2">
                    <a:lumMod val="25000"/>
                  </a:schemeClr>
                </a:solidFill>
              </a:rPr>
              <a:t>?</a:t>
            </a:r>
          </a:p>
          <a:p>
            <a:pPr marL="285750" indent="-285750">
              <a:buFontTx/>
              <a:buChar char="-"/>
            </a:pPr>
            <a:endParaRPr lang="en-US" sz="1400" dirty="0">
              <a:solidFill>
                <a:schemeClr val="bg2">
                  <a:lumMod val="25000"/>
                </a:schemeClr>
              </a:solidFill>
            </a:endParaRPr>
          </a:p>
          <a:p>
            <a:pPr marL="285750" indent="-285750">
              <a:buFontTx/>
              <a:buChar char="-"/>
            </a:pPr>
            <a:r>
              <a:rPr lang="en-US" dirty="0" smtClean="0">
                <a:solidFill>
                  <a:schemeClr val="bg2">
                    <a:lumMod val="25000"/>
                  </a:schemeClr>
                </a:solidFill>
              </a:rPr>
              <a:t>Do </a:t>
            </a:r>
            <a:r>
              <a:rPr lang="en-US" dirty="0">
                <a:solidFill>
                  <a:schemeClr val="bg2">
                    <a:lumMod val="25000"/>
                  </a:schemeClr>
                </a:solidFill>
              </a:rPr>
              <a:t>you know that a fraction of your monthly income might be sufficient to provide for someone’s yearly school fee </a:t>
            </a:r>
            <a:r>
              <a:rPr lang="en-US" dirty="0" smtClean="0">
                <a:solidFill>
                  <a:schemeClr val="bg2">
                    <a:lumMod val="25000"/>
                  </a:schemeClr>
                </a:solidFill>
              </a:rPr>
              <a:t>?</a:t>
            </a:r>
          </a:p>
          <a:p>
            <a:pPr marL="285750" indent="-285750">
              <a:buFontTx/>
              <a:buChar char="-"/>
            </a:pPr>
            <a:endParaRPr lang="en-US" sz="1400" dirty="0">
              <a:solidFill>
                <a:schemeClr val="bg2">
                  <a:lumMod val="25000"/>
                </a:schemeClr>
              </a:solidFill>
            </a:endParaRPr>
          </a:p>
          <a:p>
            <a:pPr marL="285750" indent="-285750">
              <a:buFontTx/>
              <a:buChar char="-"/>
            </a:pPr>
            <a:r>
              <a:rPr lang="en-US" dirty="0" smtClean="0">
                <a:solidFill>
                  <a:schemeClr val="bg2">
                    <a:lumMod val="25000"/>
                  </a:schemeClr>
                </a:solidFill>
              </a:rPr>
              <a:t>Have </a:t>
            </a:r>
            <a:r>
              <a:rPr lang="en-US" dirty="0">
                <a:solidFill>
                  <a:schemeClr val="bg2">
                    <a:lumMod val="25000"/>
                  </a:schemeClr>
                </a:solidFill>
              </a:rPr>
              <a:t>you ever had a flare for teaching and mentoring someone </a:t>
            </a:r>
            <a:r>
              <a:rPr lang="en-US" dirty="0" smtClean="0">
                <a:solidFill>
                  <a:schemeClr val="bg2">
                    <a:lumMod val="25000"/>
                  </a:schemeClr>
                </a:solidFill>
              </a:rPr>
              <a:t>?</a:t>
            </a:r>
          </a:p>
          <a:p>
            <a:endParaRPr lang="en-US" sz="2400" dirty="0"/>
          </a:p>
          <a:p>
            <a:r>
              <a:rPr lang="en-US" sz="2400" b="1" dirty="0" err="1" smtClean="0">
                <a:solidFill>
                  <a:srgbClr val="00B050"/>
                </a:solidFill>
              </a:rPr>
              <a:t>SponsoMento</a:t>
            </a:r>
            <a:r>
              <a:rPr lang="en-US" sz="2400" b="1" dirty="0" smtClean="0">
                <a:solidFill>
                  <a:srgbClr val="00B050"/>
                </a:solidFill>
              </a:rPr>
              <a:t> has answer to all your questions !!</a:t>
            </a:r>
            <a:endParaRPr lang="en-US" sz="2400" dirty="0" smtClean="0">
              <a:solidFill>
                <a:srgbClr val="00B050"/>
              </a:solidFill>
            </a:endParaRPr>
          </a:p>
          <a:p>
            <a:r>
              <a:rPr lang="en-US" sz="1400" dirty="0" smtClean="0"/>
              <a:t/>
            </a:r>
            <a:br>
              <a:rPr lang="en-US" sz="1400" dirty="0" smtClean="0"/>
            </a:br>
            <a:endParaRPr lang="en-US" sz="1400" dirty="0">
              <a:latin typeface="Corbel" panose="020B0503020204020204" pitchFamily="34" charset="0"/>
            </a:endParaRPr>
          </a:p>
        </p:txBody>
      </p:sp>
    </p:spTree>
    <p:extLst>
      <p:ext uri="{BB962C8B-B14F-4D97-AF65-F5344CB8AC3E}">
        <p14:creationId xmlns:p14="http://schemas.microsoft.com/office/powerpoint/2010/main" val="1562665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22564" y="379708"/>
            <a:ext cx="8896638" cy="310855"/>
          </a:xfrm>
          <a:custGeom>
            <a:avLst/>
            <a:gdLst>
              <a:gd name="connsiteX0" fmla="*/ 0 w 9865569"/>
              <a:gd name="connsiteY0" fmla="*/ 0 h 527957"/>
              <a:gd name="connsiteX1" fmla="*/ 9865569 w 9865569"/>
              <a:gd name="connsiteY1" fmla="*/ 0 h 527957"/>
              <a:gd name="connsiteX2" fmla="*/ 9865569 w 9865569"/>
              <a:gd name="connsiteY2" fmla="*/ 527957 h 527957"/>
              <a:gd name="connsiteX3" fmla="*/ 0 w 9865569"/>
              <a:gd name="connsiteY3" fmla="*/ 527957 h 527957"/>
              <a:gd name="connsiteX4" fmla="*/ 0 w 9865569"/>
              <a:gd name="connsiteY4" fmla="*/ 0 h 527957"/>
              <a:gd name="connsiteX0" fmla="*/ 0 w 9865569"/>
              <a:gd name="connsiteY0" fmla="*/ 0 h 527957"/>
              <a:gd name="connsiteX1" fmla="*/ 9865569 w 9865569"/>
              <a:gd name="connsiteY1" fmla="*/ 0 h 527957"/>
              <a:gd name="connsiteX2" fmla="*/ 9780508 w 9865569"/>
              <a:gd name="connsiteY2" fmla="*/ 527957 h 527957"/>
              <a:gd name="connsiteX3" fmla="*/ 0 w 9865569"/>
              <a:gd name="connsiteY3" fmla="*/ 527957 h 527957"/>
              <a:gd name="connsiteX4" fmla="*/ 0 w 9865569"/>
              <a:gd name="connsiteY4" fmla="*/ 0 h 527957"/>
              <a:gd name="connsiteX0" fmla="*/ 0 w 9865569"/>
              <a:gd name="connsiteY0" fmla="*/ 0 h 527957"/>
              <a:gd name="connsiteX1" fmla="*/ 9865569 w 9865569"/>
              <a:gd name="connsiteY1" fmla="*/ 0 h 527957"/>
              <a:gd name="connsiteX2" fmla="*/ 9814611 w 9865569"/>
              <a:gd name="connsiteY2" fmla="*/ 527957 h 527957"/>
              <a:gd name="connsiteX3" fmla="*/ 0 w 9865569"/>
              <a:gd name="connsiteY3" fmla="*/ 527957 h 527957"/>
              <a:gd name="connsiteX4" fmla="*/ 0 w 9865569"/>
              <a:gd name="connsiteY4" fmla="*/ 0 h 527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65569" h="527957">
                <a:moveTo>
                  <a:pt x="0" y="0"/>
                </a:moveTo>
                <a:lnTo>
                  <a:pt x="9865569" y="0"/>
                </a:lnTo>
                <a:lnTo>
                  <a:pt x="9814611" y="527957"/>
                </a:lnTo>
                <a:lnTo>
                  <a:pt x="0" y="52795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3338" t="28209" r="705" b="28209"/>
          <a:stretch/>
        </p:blipFill>
        <p:spPr>
          <a:xfrm>
            <a:off x="9865569" y="142660"/>
            <a:ext cx="1782148" cy="570379"/>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636" y="222171"/>
            <a:ext cx="625928" cy="625928"/>
          </a:xfrm>
          <a:prstGeom prst="rect">
            <a:avLst/>
          </a:prstGeom>
        </p:spPr>
      </p:pic>
      <p:sp>
        <p:nvSpPr>
          <p:cNvPr id="5" name="TextBox 4"/>
          <p:cNvSpPr txBox="1"/>
          <p:nvPr/>
        </p:nvSpPr>
        <p:spPr>
          <a:xfrm>
            <a:off x="805543" y="1146175"/>
            <a:ext cx="5032375" cy="677108"/>
          </a:xfrm>
          <a:prstGeom prst="rect">
            <a:avLst/>
          </a:prstGeom>
          <a:noFill/>
        </p:spPr>
        <p:txBody>
          <a:bodyPr wrap="square" lIns="0" tIns="0" rIns="0" bIns="0" rtlCol="0">
            <a:spAutoFit/>
          </a:bodyPr>
          <a:lstStyle/>
          <a:p>
            <a:pPr algn="r">
              <a:spcBef>
                <a:spcPts val="600"/>
              </a:spcBef>
              <a:spcAft>
                <a:spcPts val="600"/>
              </a:spcAft>
            </a:pPr>
            <a:r>
              <a:rPr lang="en-US" sz="4400" dirty="0" smtClean="0"/>
              <a:t>How </a:t>
            </a:r>
            <a:r>
              <a:rPr lang="en-US" sz="4400" dirty="0" err="1">
                <a:solidFill>
                  <a:schemeClr val="accent2"/>
                </a:solidFill>
              </a:rPr>
              <a:t>spons</a:t>
            </a:r>
            <a:r>
              <a:rPr lang="en-US" sz="4400" dirty="0" err="1">
                <a:solidFill>
                  <a:schemeClr val="accent5"/>
                </a:solidFill>
              </a:rPr>
              <a:t>O</a:t>
            </a:r>
            <a:r>
              <a:rPr lang="en-US" sz="4400" dirty="0" err="1">
                <a:solidFill>
                  <a:schemeClr val="accent2"/>
                </a:solidFill>
              </a:rPr>
              <a:t>ment</a:t>
            </a:r>
            <a:r>
              <a:rPr lang="en-US" sz="4400" dirty="0" err="1">
                <a:ln w="0"/>
                <a:solidFill>
                  <a:schemeClr val="accent5"/>
                </a:solidFill>
                <a:effectLst>
                  <a:outerShdw blurRad="38100" dist="25400" dir="5400000" algn="ctr" rotWithShape="0">
                    <a:srgbClr val="6E747A">
                      <a:alpha val="43000"/>
                    </a:srgbClr>
                  </a:outerShdw>
                </a:effectLst>
              </a:rPr>
              <a:t>O</a:t>
            </a:r>
            <a:r>
              <a:rPr lang="en-US" sz="4400" dirty="0" smtClean="0"/>
              <a:t> ?</a:t>
            </a:r>
            <a:r>
              <a:rPr lang="en-US" sz="2000" b="1" dirty="0" smtClean="0">
                <a:latin typeface="Corbel" panose="020B0503020204020204" pitchFamily="34" charset="0"/>
              </a:rPr>
              <a:t> </a:t>
            </a:r>
            <a:endParaRPr lang="en-US" sz="2000" b="1" dirty="0">
              <a:latin typeface="Corbel" panose="020B0503020204020204" pitchFamily="34" charset="0"/>
            </a:endParaRPr>
          </a:p>
        </p:txBody>
      </p:sp>
      <p:sp>
        <p:nvSpPr>
          <p:cNvPr id="7" name="TextBox 6"/>
          <p:cNvSpPr txBox="1"/>
          <p:nvPr/>
        </p:nvSpPr>
        <p:spPr>
          <a:xfrm>
            <a:off x="6561138" y="1146175"/>
            <a:ext cx="5021262" cy="3877985"/>
          </a:xfrm>
          <a:prstGeom prst="rect">
            <a:avLst/>
          </a:prstGeom>
          <a:noFill/>
        </p:spPr>
        <p:txBody>
          <a:bodyPr wrap="square" lIns="0" tIns="0" rIns="0" bIns="0" rtlCol="0">
            <a:spAutoFit/>
          </a:bodyPr>
          <a:lstStyle/>
          <a:p>
            <a:pPr marL="285750" indent="-285750" fontAlgn="base">
              <a:buFontTx/>
              <a:buChar char="-"/>
            </a:pPr>
            <a:r>
              <a:rPr lang="en-US" dirty="0" smtClean="0"/>
              <a:t>Any </a:t>
            </a:r>
            <a:r>
              <a:rPr lang="en-US" dirty="0"/>
              <a:t>student can register on </a:t>
            </a:r>
            <a:r>
              <a:rPr lang="en-US" dirty="0" err="1"/>
              <a:t>SponsoMento</a:t>
            </a:r>
            <a:r>
              <a:rPr lang="en-US" dirty="0"/>
              <a:t> </a:t>
            </a:r>
            <a:r>
              <a:rPr lang="en-US" dirty="0" smtClean="0"/>
              <a:t>App</a:t>
            </a:r>
          </a:p>
          <a:p>
            <a:pPr fontAlgn="base"/>
            <a:endParaRPr lang="en-US" dirty="0" smtClean="0"/>
          </a:p>
          <a:p>
            <a:pPr marL="285750" indent="-285750" fontAlgn="base">
              <a:buFontTx/>
              <a:buChar char="-"/>
            </a:pPr>
            <a:r>
              <a:rPr lang="en-US" dirty="0" smtClean="0"/>
              <a:t>The </a:t>
            </a:r>
            <a:r>
              <a:rPr lang="en-US" dirty="0"/>
              <a:t>student profile can be created mentioning the fund require</a:t>
            </a:r>
            <a:r>
              <a:rPr lang="en-US" dirty="0" smtClean="0"/>
              <a:t>.</a:t>
            </a:r>
          </a:p>
          <a:p>
            <a:pPr marL="285750" indent="-285750" fontAlgn="base">
              <a:buFontTx/>
              <a:buChar char="-"/>
            </a:pPr>
            <a:endParaRPr lang="en-US" dirty="0"/>
          </a:p>
          <a:p>
            <a:pPr marL="285750" indent="-285750" fontAlgn="base">
              <a:buFontTx/>
              <a:buChar char="-"/>
            </a:pPr>
            <a:r>
              <a:rPr lang="en-US" dirty="0" smtClean="0"/>
              <a:t>The </a:t>
            </a:r>
            <a:r>
              <a:rPr lang="en-US" dirty="0"/>
              <a:t>students can list the topics they require mentoring for</a:t>
            </a:r>
            <a:r>
              <a:rPr lang="en-US" dirty="0" smtClean="0"/>
              <a:t>.</a:t>
            </a:r>
          </a:p>
          <a:p>
            <a:pPr marL="285750" indent="-285750" fontAlgn="base">
              <a:buFontTx/>
              <a:buChar char="-"/>
            </a:pPr>
            <a:endParaRPr lang="en-US" dirty="0"/>
          </a:p>
          <a:p>
            <a:pPr marL="285750" indent="-285750" fontAlgn="base">
              <a:buFontTx/>
              <a:buChar char="-"/>
            </a:pPr>
            <a:r>
              <a:rPr lang="en-US" dirty="0" smtClean="0"/>
              <a:t>Sponsors </a:t>
            </a:r>
            <a:r>
              <a:rPr lang="en-US" dirty="0"/>
              <a:t>/ Mentors will be provided with list of students matching their skills and sponsorship criteria</a:t>
            </a:r>
            <a:r>
              <a:rPr lang="en-US" dirty="0" smtClean="0"/>
              <a:t>.</a:t>
            </a:r>
          </a:p>
          <a:p>
            <a:pPr fontAlgn="base"/>
            <a:endParaRPr lang="en-US" dirty="0"/>
          </a:p>
          <a:p>
            <a:pPr fontAlgn="base"/>
            <a:r>
              <a:rPr lang="en-US" dirty="0" smtClean="0"/>
              <a:t>- Mentors </a:t>
            </a:r>
            <a:r>
              <a:rPr lang="en-US" dirty="0"/>
              <a:t>can publish events with venue details to take up meetups based on various technical topics.</a:t>
            </a:r>
          </a:p>
        </p:txBody>
      </p:sp>
    </p:spTree>
    <p:extLst>
      <p:ext uri="{BB962C8B-B14F-4D97-AF65-F5344CB8AC3E}">
        <p14:creationId xmlns:p14="http://schemas.microsoft.com/office/powerpoint/2010/main" val="388490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22564" y="379708"/>
            <a:ext cx="8896638" cy="310855"/>
          </a:xfrm>
          <a:custGeom>
            <a:avLst/>
            <a:gdLst>
              <a:gd name="connsiteX0" fmla="*/ 0 w 9865569"/>
              <a:gd name="connsiteY0" fmla="*/ 0 h 527957"/>
              <a:gd name="connsiteX1" fmla="*/ 9865569 w 9865569"/>
              <a:gd name="connsiteY1" fmla="*/ 0 h 527957"/>
              <a:gd name="connsiteX2" fmla="*/ 9865569 w 9865569"/>
              <a:gd name="connsiteY2" fmla="*/ 527957 h 527957"/>
              <a:gd name="connsiteX3" fmla="*/ 0 w 9865569"/>
              <a:gd name="connsiteY3" fmla="*/ 527957 h 527957"/>
              <a:gd name="connsiteX4" fmla="*/ 0 w 9865569"/>
              <a:gd name="connsiteY4" fmla="*/ 0 h 527957"/>
              <a:gd name="connsiteX0" fmla="*/ 0 w 9865569"/>
              <a:gd name="connsiteY0" fmla="*/ 0 h 527957"/>
              <a:gd name="connsiteX1" fmla="*/ 9865569 w 9865569"/>
              <a:gd name="connsiteY1" fmla="*/ 0 h 527957"/>
              <a:gd name="connsiteX2" fmla="*/ 9780508 w 9865569"/>
              <a:gd name="connsiteY2" fmla="*/ 527957 h 527957"/>
              <a:gd name="connsiteX3" fmla="*/ 0 w 9865569"/>
              <a:gd name="connsiteY3" fmla="*/ 527957 h 527957"/>
              <a:gd name="connsiteX4" fmla="*/ 0 w 9865569"/>
              <a:gd name="connsiteY4" fmla="*/ 0 h 527957"/>
              <a:gd name="connsiteX0" fmla="*/ 0 w 9865569"/>
              <a:gd name="connsiteY0" fmla="*/ 0 h 527957"/>
              <a:gd name="connsiteX1" fmla="*/ 9865569 w 9865569"/>
              <a:gd name="connsiteY1" fmla="*/ 0 h 527957"/>
              <a:gd name="connsiteX2" fmla="*/ 9814611 w 9865569"/>
              <a:gd name="connsiteY2" fmla="*/ 527957 h 527957"/>
              <a:gd name="connsiteX3" fmla="*/ 0 w 9865569"/>
              <a:gd name="connsiteY3" fmla="*/ 527957 h 527957"/>
              <a:gd name="connsiteX4" fmla="*/ 0 w 9865569"/>
              <a:gd name="connsiteY4" fmla="*/ 0 h 527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65569" h="527957">
                <a:moveTo>
                  <a:pt x="0" y="0"/>
                </a:moveTo>
                <a:lnTo>
                  <a:pt x="9865569" y="0"/>
                </a:lnTo>
                <a:lnTo>
                  <a:pt x="9814611" y="527957"/>
                </a:lnTo>
                <a:lnTo>
                  <a:pt x="0" y="52795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3338" t="28209" r="705" b="28209"/>
          <a:stretch/>
        </p:blipFill>
        <p:spPr>
          <a:xfrm>
            <a:off x="9865569" y="142660"/>
            <a:ext cx="1782148" cy="570379"/>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636" y="222171"/>
            <a:ext cx="625928" cy="625928"/>
          </a:xfrm>
          <a:prstGeom prst="rect">
            <a:avLst/>
          </a:prstGeom>
        </p:spPr>
      </p:pic>
      <p:sp>
        <p:nvSpPr>
          <p:cNvPr id="5" name="TextBox 4"/>
          <p:cNvSpPr txBox="1"/>
          <p:nvPr/>
        </p:nvSpPr>
        <p:spPr>
          <a:xfrm>
            <a:off x="574767" y="1146175"/>
            <a:ext cx="5263152" cy="615553"/>
          </a:xfrm>
          <a:prstGeom prst="rect">
            <a:avLst/>
          </a:prstGeom>
          <a:noFill/>
        </p:spPr>
        <p:txBody>
          <a:bodyPr wrap="square" lIns="0" tIns="0" rIns="0" bIns="0" rtlCol="0">
            <a:spAutoFit/>
          </a:bodyPr>
          <a:lstStyle/>
          <a:p>
            <a:pPr algn="r">
              <a:spcBef>
                <a:spcPts val="600"/>
              </a:spcBef>
              <a:spcAft>
                <a:spcPts val="600"/>
              </a:spcAft>
            </a:pPr>
            <a:r>
              <a:rPr lang="en-US" sz="4000" dirty="0" smtClean="0"/>
              <a:t>Where </a:t>
            </a:r>
            <a:r>
              <a:rPr lang="en-US" sz="4000" dirty="0" err="1">
                <a:solidFill>
                  <a:schemeClr val="accent2"/>
                </a:solidFill>
              </a:rPr>
              <a:t>spons</a:t>
            </a:r>
            <a:r>
              <a:rPr lang="en-US" sz="4000" dirty="0" err="1">
                <a:solidFill>
                  <a:schemeClr val="accent5"/>
                </a:solidFill>
              </a:rPr>
              <a:t>O</a:t>
            </a:r>
            <a:r>
              <a:rPr lang="en-US" sz="4000" dirty="0" err="1">
                <a:solidFill>
                  <a:schemeClr val="accent2"/>
                </a:solidFill>
              </a:rPr>
              <a:t>ment</a:t>
            </a:r>
            <a:r>
              <a:rPr lang="en-US" sz="4000" dirty="0" err="1">
                <a:ln w="0"/>
                <a:solidFill>
                  <a:schemeClr val="accent5"/>
                </a:solidFill>
                <a:effectLst>
                  <a:outerShdw blurRad="38100" dist="25400" dir="5400000" algn="ctr" rotWithShape="0">
                    <a:srgbClr val="6E747A">
                      <a:alpha val="43000"/>
                    </a:srgbClr>
                  </a:outerShdw>
                </a:effectLst>
              </a:rPr>
              <a:t>O</a:t>
            </a:r>
            <a:r>
              <a:rPr lang="en-US" sz="4000" dirty="0" smtClean="0"/>
              <a:t> ?</a:t>
            </a:r>
            <a:r>
              <a:rPr lang="en-US" sz="4000" b="1" dirty="0" smtClean="0">
                <a:latin typeface="Corbel" panose="020B0503020204020204" pitchFamily="34" charset="0"/>
              </a:rPr>
              <a:t> </a:t>
            </a:r>
            <a:endParaRPr lang="en-US" sz="4000" b="1" dirty="0">
              <a:latin typeface="Corbel" panose="020B0503020204020204" pitchFamily="34" charset="0"/>
            </a:endParaRPr>
          </a:p>
        </p:txBody>
      </p:sp>
      <p:sp>
        <p:nvSpPr>
          <p:cNvPr id="7" name="TextBox 6"/>
          <p:cNvSpPr txBox="1"/>
          <p:nvPr/>
        </p:nvSpPr>
        <p:spPr>
          <a:xfrm>
            <a:off x="6561138" y="1146175"/>
            <a:ext cx="5021262" cy="2985433"/>
          </a:xfrm>
          <a:prstGeom prst="rect">
            <a:avLst/>
          </a:prstGeom>
          <a:noFill/>
        </p:spPr>
        <p:txBody>
          <a:bodyPr wrap="square" lIns="0" tIns="0" rIns="0" bIns="0" rtlCol="0">
            <a:spAutoFit/>
          </a:bodyPr>
          <a:lstStyle/>
          <a:p>
            <a:r>
              <a:rPr lang="en-US" dirty="0"/>
              <a:t>Have you ever thought about helping the needy kid ?</a:t>
            </a:r>
            <a:endParaRPr lang="en-US" sz="1400" dirty="0"/>
          </a:p>
          <a:p>
            <a:r>
              <a:rPr lang="en-US" dirty="0"/>
              <a:t>Have you ever  thought that the money you might donate to organizations go in the wrong hands ?</a:t>
            </a:r>
            <a:endParaRPr lang="en-US" sz="1400" dirty="0"/>
          </a:p>
          <a:p>
            <a:r>
              <a:rPr lang="en-US" dirty="0"/>
              <a:t>Do you know that a fraction of your monthly income might be sufficient to provide for someone’s yearly school fee ?</a:t>
            </a:r>
            <a:endParaRPr lang="en-US" sz="1400" dirty="0"/>
          </a:p>
          <a:p>
            <a:r>
              <a:rPr lang="en-US" dirty="0"/>
              <a:t>Have you ever had a flare for teaching and mentoring someone ?</a:t>
            </a:r>
            <a:endParaRPr lang="en-US" sz="1400" dirty="0"/>
          </a:p>
          <a:p>
            <a:r>
              <a:rPr lang="en-US" b="1" dirty="0" err="1"/>
              <a:t>SponsoMento</a:t>
            </a:r>
            <a:r>
              <a:rPr lang="en-US" b="1" dirty="0"/>
              <a:t> has answer to all your questions !!</a:t>
            </a:r>
            <a:endParaRPr lang="en-US" sz="1400" dirty="0"/>
          </a:p>
          <a:p>
            <a:r>
              <a:rPr lang="en-US" sz="1400" dirty="0"/>
              <a:t/>
            </a:r>
            <a:br>
              <a:rPr lang="en-US" sz="1400" dirty="0"/>
            </a:br>
            <a:endParaRPr lang="en-US" sz="1400" dirty="0">
              <a:latin typeface="Corbel" panose="020B0503020204020204" pitchFamily="34" charset="0"/>
            </a:endParaRPr>
          </a:p>
        </p:txBody>
      </p:sp>
    </p:spTree>
    <p:extLst>
      <p:ext uri="{BB962C8B-B14F-4D97-AF65-F5344CB8AC3E}">
        <p14:creationId xmlns:p14="http://schemas.microsoft.com/office/powerpoint/2010/main" val="288977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22564" y="379708"/>
            <a:ext cx="8896638" cy="310855"/>
          </a:xfrm>
          <a:custGeom>
            <a:avLst/>
            <a:gdLst>
              <a:gd name="connsiteX0" fmla="*/ 0 w 9865569"/>
              <a:gd name="connsiteY0" fmla="*/ 0 h 527957"/>
              <a:gd name="connsiteX1" fmla="*/ 9865569 w 9865569"/>
              <a:gd name="connsiteY1" fmla="*/ 0 h 527957"/>
              <a:gd name="connsiteX2" fmla="*/ 9865569 w 9865569"/>
              <a:gd name="connsiteY2" fmla="*/ 527957 h 527957"/>
              <a:gd name="connsiteX3" fmla="*/ 0 w 9865569"/>
              <a:gd name="connsiteY3" fmla="*/ 527957 h 527957"/>
              <a:gd name="connsiteX4" fmla="*/ 0 w 9865569"/>
              <a:gd name="connsiteY4" fmla="*/ 0 h 527957"/>
              <a:gd name="connsiteX0" fmla="*/ 0 w 9865569"/>
              <a:gd name="connsiteY0" fmla="*/ 0 h 527957"/>
              <a:gd name="connsiteX1" fmla="*/ 9865569 w 9865569"/>
              <a:gd name="connsiteY1" fmla="*/ 0 h 527957"/>
              <a:gd name="connsiteX2" fmla="*/ 9780508 w 9865569"/>
              <a:gd name="connsiteY2" fmla="*/ 527957 h 527957"/>
              <a:gd name="connsiteX3" fmla="*/ 0 w 9865569"/>
              <a:gd name="connsiteY3" fmla="*/ 527957 h 527957"/>
              <a:gd name="connsiteX4" fmla="*/ 0 w 9865569"/>
              <a:gd name="connsiteY4" fmla="*/ 0 h 527957"/>
              <a:gd name="connsiteX0" fmla="*/ 0 w 9865569"/>
              <a:gd name="connsiteY0" fmla="*/ 0 h 527957"/>
              <a:gd name="connsiteX1" fmla="*/ 9865569 w 9865569"/>
              <a:gd name="connsiteY1" fmla="*/ 0 h 527957"/>
              <a:gd name="connsiteX2" fmla="*/ 9814611 w 9865569"/>
              <a:gd name="connsiteY2" fmla="*/ 527957 h 527957"/>
              <a:gd name="connsiteX3" fmla="*/ 0 w 9865569"/>
              <a:gd name="connsiteY3" fmla="*/ 527957 h 527957"/>
              <a:gd name="connsiteX4" fmla="*/ 0 w 9865569"/>
              <a:gd name="connsiteY4" fmla="*/ 0 h 527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65569" h="527957">
                <a:moveTo>
                  <a:pt x="0" y="0"/>
                </a:moveTo>
                <a:lnTo>
                  <a:pt x="9865569" y="0"/>
                </a:lnTo>
                <a:lnTo>
                  <a:pt x="9814611" y="527957"/>
                </a:lnTo>
                <a:lnTo>
                  <a:pt x="0" y="52795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3338" t="28209" r="705" b="28209"/>
          <a:stretch/>
        </p:blipFill>
        <p:spPr>
          <a:xfrm>
            <a:off x="9865569" y="142660"/>
            <a:ext cx="1782148" cy="570379"/>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636" y="222171"/>
            <a:ext cx="625928" cy="625928"/>
          </a:xfrm>
          <a:prstGeom prst="rect">
            <a:avLst/>
          </a:prstGeom>
        </p:spPr>
      </p:pic>
      <p:sp>
        <p:nvSpPr>
          <p:cNvPr id="5" name="TextBox 4"/>
          <p:cNvSpPr txBox="1"/>
          <p:nvPr/>
        </p:nvSpPr>
        <p:spPr>
          <a:xfrm>
            <a:off x="574767" y="1146175"/>
            <a:ext cx="2873828" cy="615553"/>
          </a:xfrm>
          <a:prstGeom prst="rect">
            <a:avLst/>
          </a:prstGeom>
          <a:noFill/>
        </p:spPr>
        <p:txBody>
          <a:bodyPr wrap="square" lIns="0" tIns="0" rIns="0" bIns="0" rtlCol="0">
            <a:spAutoFit/>
          </a:bodyPr>
          <a:lstStyle/>
          <a:p>
            <a:pPr algn="r">
              <a:spcBef>
                <a:spcPts val="600"/>
              </a:spcBef>
              <a:spcAft>
                <a:spcPts val="600"/>
              </a:spcAft>
            </a:pPr>
            <a:r>
              <a:rPr lang="en-US" sz="4000" b="1" dirty="0" smtClean="0">
                <a:solidFill>
                  <a:schemeClr val="accent2"/>
                </a:solidFill>
              </a:rPr>
              <a:t>Features</a:t>
            </a:r>
            <a:r>
              <a:rPr lang="en-US" sz="4000" b="1" dirty="0" smtClean="0">
                <a:latin typeface="Corbel" panose="020B0503020204020204" pitchFamily="34" charset="0"/>
              </a:rPr>
              <a:t> </a:t>
            </a:r>
            <a:endParaRPr lang="en-US" sz="4000" b="1" dirty="0">
              <a:latin typeface="Corbel" panose="020B0503020204020204" pitchFamily="34" charset="0"/>
            </a:endParaRPr>
          </a:p>
        </p:txBody>
      </p:sp>
      <p:sp>
        <p:nvSpPr>
          <p:cNvPr id="7" name="TextBox 6"/>
          <p:cNvSpPr txBox="1"/>
          <p:nvPr/>
        </p:nvSpPr>
        <p:spPr>
          <a:xfrm>
            <a:off x="5029200" y="1146175"/>
            <a:ext cx="6553200" cy="4001095"/>
          </a:xfrm>
          <a:prstGeom prst="rect">
            <a:avLst/>
          </a:prstGeom>
          <a:noFill/>
        </p:spPr>
        <p:txBody>
          <a:bodyPr wrap="square" lIns="0" tIns="0" rIns="0" bIns="0" rtlCol="0">
            <a:spAutoFit/>
          </a:bodyPr>
          <a:lstStyle/>
          <a:p>
            <a:pPr marL="342900" indent="-342900" fontAlgn="base">
              <a:buFontTx/>
              <a:buChar char="-"/>
            </a:pPr>
            <a:r>
              <a:rPr lang="en-US" sz="2000" dirty="0" smtClean="0"/>
              <a:t>Sponsor </a:t>
            </a:r>
            <a:r>
              <a:rPr lang="en-US" sz="2000" dirty="0"/>
              <a:t>profile / Student </a:t>
            </a:r>
            <a:r>
              <a:rPr lang="en-US" sz="2000" dirty="0" smtClean="0"/>
              <a:t>profile</a:t>
            </a:r>
          </a:p>
          <a:p>
            <a:pPr fontAlgn="base"/>
            <a:endParaRPr lang="en-US" sz="2000" dirty="0"/>
          </a:p>
          <a:p>
            <a:pPr marL="342900" indent="-342900" fontAlgn="base">
              <a:buFontTx/>
              <a:buChar char="-"/>
            </a:pPr>
            <a:r>
              <a:rPr lang="en-US" sz="2000" dirty="0" smtClean="0"/>
              <a:t>Mentoring topics</a:t>
            </a:r>
          </a:p>
          <a:p>
            <a:pPr fontAlgn="base"/>
            <a:endParaRPr lang="en-US" sz="2000" dirty="0"/>
          </a:p>
          <a:p>
            <a:pPr marL="342900" indent="-342900" fontAlgn="base">
              <a:buFontTx/>
              <a:buChar char="-"/>
            </a:pPr>
            <a:r>
              <a:rPr lang="en-US" sz="2000" dirty="0" smtClean="0"/>
              <a:t>Funding </a:t>
            </a:r>
            <a:r>
              <a:rPr lang="en-US" sz="2000" dirty="0"/>
              <a:t>limits - 0 to </a:t>
            </a:r>
            <a:r>
              <a:rPr lang="en-US" sz="2000" dirty="0" smtClean="0"/>
              <a:t>infinity</a:t>
            </a:r>
          </a:p>
          <a:p>
            <a:pPr fontAlgn="base"/>
            <a:endParaRPr lang="en-US" sz="2000" dirty="0"/>
          </a:p>
          <a:p>
            <a:pPr fontAlgn="base"/>
            <a:r>
              <a:rPr lang="en-US" sz="2000" dirty="0" smtClean="0"/>
              <a:t>-    Algorithm to </a:t>
            </a:r>
            <a:r>
              <a:rPr lang="en-US" sz="2000" dirty="0"/>
              <a:t>match mentors with mentee</a:t>
            </a:r>
            <a:r>
              <a:rPr lang="en-US" sz="2000" dirty="0" smtClean="0"/>
              <a:t>.</a:t>
            </a:r>
          </a:p>
          <a:p>
            <a:pPr fontAlgn="base"/>
            <a:endParaRPr lang="en-US" sz="2000" dirty="0"/>
          </a:p>
          <a:p>
            <a:pPr fontAlgn="base"/>
            <a:r>
              <a:rPr lang="en-US" sz="2000" dirty="0" smtClean="0"/>
              <a:t> -   Algorithm </a:t>
            </a:r>
            <a:r>
              <a:rPr lang="en-US" sz="2000" dirty="0"/>
              <a:t>to match students with </a:t>
            </a:r>
            <a:r>
              <a:rPr lang="en-US" sz="2000" dirty="0" smtClean="0"/>
              <a:t>sponsors</a:t>
            </a:r>
          </a:p>
          <a:p>
            <a:pPr fontAlgn="base"/>
            <a:endParaRPr lang="en-US" sz="2000" dirty="0"/>
          </a:p>
          <a:p>
            <a:pPr fontAlgn="base"/>
            <a:r>
              <a:rPr lang="en-US" sz="2000" dirty="0" smtClean="0"/>
              <a:t> - Tech </a:t>
            </a:r>
            <a:r>
              <a:rPr lang="en-US" sz="2000" dirty="0"/>
              <a:t>meetups and events</a:t>
            </a:r>
            <a:r>
              <a:rPr lang="en-US" sz="2000" dirty="0" smtClean="0"/>
              <a:t>.</a:t>
            </a:r>
          </a:p>
          <a:p>
            <a:pPr fontAlgn="base"/>
            <a:endParaRPr lang="en-US" sz="2000" dirty="0"/>
          </a:p>
          <a:p>
            <a:pPr fontAlgn="base"/>
            <a:r>
              <a:rPr lang="en-US" sz="2000" dirty="0" smtClean="0"/>
              <a:t>- Rewards</a:t>
            </a:r>
            <a:endParaRPr lang="en-US" sz="2000" dirty="0"/>
          </a:p>
        </p:txBody>
      </p:sp>
    </p:spTree>
    <p:extLst>
      <p:ext uri="{BB962C8B-B14F-4D97-AF65-F5344CB8AC3E}">
        <p14:creationId xmlns:p14="http://schemas.microsoft.com/office/powerpoint/2010/main" val="370203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22564" y="379708"/>
            <a:ext cx="8896638" cy="310855"/>
          </a:xfrm>
          <a:custGeom>
            <a:avLst/>
            <a:gdLst>
              <a:gd name="connsiteX0" fmla="*/ 0 w 9865569"/>
              <a:gd name="connsiteY0" fmla="*/ 0 h 527957"/>
              <a:gd name="connsiteX1" fmla="*/ 9865569 w 9865569"/>
              <a:gd name="connsiteY1" fmla="*/ 0 h 527957"/>
              <a:gd name="connsiteX2" fmla="*/ 9865569 w 9865569"/>
              <a:gd name="connsiteY2" fmla="*/ 527957 h 527957"/>
              <a:gd name="connsiteX3" fmla="*/ 0 w 9865569"/>
              <a:gd name="connsiteY3" fmla="*/ 527957 h 527957"/>
              <a:gd name="connsiteX4" fmla="*/ 0 w 9865569"/>
              <a:gd name="connsiteY4" fmla="*/ 0 h 527957"/>
              <a:gd name="connsiteX0" fmla="*/ 0 w 9865569"/>
              <a:gd name="connsiteY0" fmla="*/ 0 h 527957"/>
              <a:gd name="connsiteX1" fmla="*/ 9865569 w 9865569"/>
              <a:gd name="connsiteY1" fmla="*/ 0 h 527957"/>
              <a:gd name="connsiteX2" fmla="*/ 9780508 w 9865569"/>
              <a:gd name="connsiteY2" fmla="*/ 527957 h 527957"/>
              <a:gd name="connsiteX3" fmla="*/ 0 w 9865569"/>
              <a:gd name="connsiteY3" fmla="*/ 527957 h 527957"/>
              <a:gd name="connsiteX4" fmla="*/ 0 w 9865569"/>
              <a:gd name="connsiteY4" fmla="*/ 0 h 527957"/>
              <a:gd name="connsiteX0" fmla="*/ 0 w 9865569"/>
              <a:gd name="connsiteY0" fmla="*/ 0 h 527957"/>
              <a:gd name="connsiteX1" fmla="*/ 9865569 w 9865569"/>
              <a:gd name="connsiteY1" fmla="*/ 0 h 527957"/>
              <a:gd name="connsiteX2" fmla="*/ 9814611 w 9865569"/>
              <a:gd name="connsiteY2" fmla="*/ 527957 h 527957"/>
              <a:gd name="connsiteX3" fmla="*/ 0 w 9865569"/>
              <a:gd name="connsiteY3" fmla="*/ 527957 h 527957"/>
              <a:gd name="connsiteX4" fmla="*/ 0 w 9865569"/>
              <a:gd name="connsiteY4" fmla="*/ 0 h 527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65569" h="527957">
                <a:moveTo>
                  <a:pt x="0" y="0"/>
                </a:moveTo>
                <a:lnTo>
                  <a:pt x="9865569" y="0"/>
                </a:lnTo>
                <a:lnTo>
                  <a:pt x="9814611" y="527957"/>
                </a:lnTo>
                <a:lnTo>
                  <a:pt x="0" y="52795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3338" t="28209" r="705" b="28209"/>
          <a:stretch/>
        </p:blipFill>
        <p:spPr>
          <a:xfrm>
            <a:off x="9865569" y="142660"/>
            <a:ext cx="1782148" cy="570379"/>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636" y="222171"/>
            <a:ext cx="625928" cy="625928"/>
          </a:xfrm>
          <a:prstGeom prst="rect">
            <a:avLst/>
          </a:prstGeom>
        </p:spPr>
      </p:pic>
      <p:sp>
        <p:nvSpPr>
          <p:cNvPr id="5" name="TextBox 4"/>
          <p:cNvSpPr txBox="1"/>
          <p:nvPr/>
        </p:nvSpPr>
        <p:spPr>
          <a:xfrm>
            <a:off x="574767" y="1146175"/>
            <a:ext cx="5263152" cy="615553"/>
          </a:xfrm>
          <a:prstGeom prst="rect">
            <a:avLst/>
          </a:prstGeom>
          <a:noFill/>
        </p:spPr>
        <p:txBody>
          <a:bodyPr wrap="square" lIns="0" tIns="0" rIns="0" bIns="0" rtlCol="0">
            <a:spAutoFit/>
          </a:bodyPr>
          <a:lstStyle/>
          <a:p>
            <a:pPr algn="r">
              <a:spcBef>
                <a:spcPts val="600"/>
              </a:spcBef>
              <a:spcAft>
                <a:spcPts val="600"/>
              </a:spcAft>
            </a:pPr>
            <a:r>
              <a:rPr lang="en-US" sz="4000" dirty="0" smtClean="0"/>
              <a:t>Where </a:t>
            </a:r>
            <a:r>
              <a:rPr lang="en-US" sz="4000" dirty="0" err="1">
                <a:solidFill>
                  <a:schemeClr val="accent2"/>
                </a:solidFill>
              </a:rPr>
              <a:t>spons</a:t>
            </a:r>
            <a:r>
              <a:rPr lang="en-US" sz="4000" dirty="0" err="1">
                <a:solidFill>
                  <a:schemeClr val="accent5"/>
                </a:solidFill>
              </a:rPr>
              <a:t>O</a:t>
            </a:r>
            <a:r>
              <a:rPr lang="en-US" sz="4000" dirty="0" err="1">
                <a:solidFill>
                  <a:schemeClr val="accent2"/>
                </a:solidFill>
              </a:rPr>
              <a:t>ment</a:t>
            </a:r>
            <a:r>
              <a:rPr lang="en-US" sz="4000" dirty="0" err="1">
                <a:ln w="0"/>
                <a:solidFill>
                  <a:schemeClr val="accent5"/>
                </a:solidFill>
                <a:effectLst>
                  <a:outerShdw blurRad="38100" dist="25400" dir="5400000" algn="ctr" rotWithShape="0">
                    <a:srgbClr val="6E747A">
                      <a:alpha val="43000"/>
                    </a:srgbClr>
                  </a:outerShdw>
                </a:effectLst>
              </a:rPr>
              <a:t>O</a:t>
            </a:r>
            <a:r>
              <a:rPr lang="en-US" sz="4000" dirty="0" smtClean="0"/>
              <a:t> ?</a:t>
            </a:r>
            <a:r>
              <a:rPr lang="en-US" sz="4000" b="1" dirty="0" smtClean="0">
                <a:latin typeface="Corbel" panose="020B0503020204020204" pitchFamily="34" charset="0"/>
              </a:rPr>
              <a:t> </a:t>
            </a:r>
            <a:endParaRPr lang="en-US" sz="4000" b="1" dirty="0">
              <a:latin typeface="Corbel" panose="020B0503020204020204" pitchFamily="34" charset="0"/>
            </a:endParaRPr>
          </a:p>
        </p:txBody>
      </p:sp>
      <p:sp>
        <p:nvSpPr>
          <p:cNvPr id="7" name="TextBox 6"/>
          <p:cNvSpPr txBox="1"/>
          <p:nvPr/>
        </p:nvSpPr>
        <p:spPr>
          <a:xfrm>
            <a:off x="6191794" y="1146175"/>
            <a:ext cx="5390606" cy="4524315"/>
          </a:xfrm>
          <a:prstGeom prst="rect">
            <a:avLst/>
          </a:prstGeom>
          <a:noFill/>
        </p:spPr>
        <p:txBody>
          <a:bodyPr wrap="square" lIns="0" tIns="0" rIns="0" bIns="0" rtlCol="0">
            <a:spAutoFit/>
          </a:bodyPr>
          <a:lstStyle/>
          <a:p>
            <a:pPr marL="285750" indent="-285750">
              <a:buFontTx/>
              <a:buChar char="-"/>
            </a:pPr>
            <a:r>
              <a:rPr lang="en-US" dirty="0" smtClean="0"/>
              <a:t>Have </a:t>
            </a:r>
            <a:r>
              <a:rPr lang="en-US" dirty="0"/>
              <a:t>you ever thought about helping the needy kid </a:t>
            </a:r>
            <a:r>
              <a:rPr lang="en-US" dirty="0" smtClean="0"/>
              <a:t>?</a:t>
            </a:r>
          </a:p>
          <a:p>
            <a:endParaRPr lang="en-US" sz="1400" dirty="0"/>
          </a:p>
          <a:p>
            <a:pPr marL="285750" indent="-285750">
              <a:buFontTx/>
              <a:buChar char="-"/>
            </a:pPr>
            <a:r>
              <a:rPr lang="en-US" dirty="0" smtClean="0"/>
              <a:t>Have </a:t>
            </a:r>
            <a:r>
              <a:rPr lang="en-US" dirty="0"/>
              <a:t>you ever  thought that the money you might donate to organizations go in the wrong hands </a:t>
            </a:r>
            <a:r>
              <a:rPr lang="en-US" dirty="0" smtClean="0"/>
              <a:t>?</a:t>
            </a:r>
          </a:p>
          <a:p>
            <a:endParaRPr lang="en-US" sz="1400" dirty="0"/>
          </a:p>
          <a:p>
            <a:pPr marL="285750" indent="-285750">
              <a:buFontTx/>
              <a:buChar char="-"/>
            </a:pPr>
            <a:r>
              <a:rPr lang="en-US" dirty="0" smtClean="0"/>
              <a:t>Do </a:t>
            </a:r>
            <a:r>
              <a:rPr lang="en-US" dirty="0"/>
              <a:t>you know that a fraction of your monthly income might be sufficient to provide for someone’s yearly school fee </a:t>
            </a:r>
            <a:r>
              <a:rPr lang="en-US" dirty="0" smtClean="0"/>
              <a:t>?</a:t>
            </a:r>
          </a:p>
          <a:p>
            <a:endParaRPr lang="en-US" sz="1400" dirty="0"/>
          </a:p>
          <a:p>
            <a:pPr marL="285750" indent="-285750">
              <a:buFontTx/>
              <a:buChar char="-"/>
            </a:pPr>
            <a:r>
              <a:rPr lang="en-US" dirty="0" smtClean="0"/>
              <a:t>Have </a:t>
            </a:r>
            <a:r>
              <a:rPr lang="en-US" dirty="0"/>
              <a:t>you ever had a flare for teaching and mentoring someone </a:t>
            </a:r>
            <a:r>
              <a:rPr lang="en-US" dirty="0" smtClean="0"/>
              <a:t>?</a:t>
            </a:r>
          </a:p>
          <a:p>
            <a:endParaRPr lang="en-US" dirty="0" smtClean="0"/>
          </a:p>
          <a:p>
            <a:pPr marL="285750" indent="-285750">
              <a:buFontTx/>
              <a:buChar char="-"/>
            </a:pPr>
            <a:endParaRPr lang="en-US" sz="1400" dirty="0"/>
          </a:p>
          <a:p>
            <a:r>
              <a:rPr lang="en-US" sz="2400" b="1" dirty="0" err="1">
                <a:solidFill>
                  <a:srgbClr val="00B050"/>
                </a:solidFill>
              </a:rPr>
              <a:t>SponsoMento</a:t>
            </a:r>
            <a:r>
              <a:rPr lang="en-US" sz="2400" b="1" dirty="0">
                <a:solidFill>
                  <a:srgbClr val="00B050"/>
                </a:solidFill>
              </a:rPr>
              <a:t> has answer to all your questions !!</a:t>
            </a:r>
            <a:endParaRPr lang="en-US" sz="2400" dirty="0">
              <a:solidFill>
                <a:srgbClr val="00B050"/>
              </a:solidFill>
            </a:endParaRPr>
          </a:p>
          <a:p>
            <a:r>
              <a:rPr lang="en-US" sz="1400" dirty="0"/>
              <a:t/>
            </a:r>
            <a:br>
              <a:rPr lang="en-US" sz="1400" dirty="0"/>
            </a:br>
            <a:endParaRPr lang="en-US" sz="1400" dirty="0">
              <a:latin typeface="Corbel" panose="020B0503020204020204" pitchFamily="34" charset="0"/>
            </a:endParaRPr>
          </a:p>
        </p:txBody>
      </p:sp>
    </p:spTree>
    <p:extLst>
      <p:ext uri="{BB962C8B-B14F-4D97-AF65-F5344CB8AC3E}">
        <p14:creationId xmlns:p14="http://schemas.microsoft.com/office/powerpoint/2010/main" val="223167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22564" y="379708"/>
            <a:ext cx="8896638" cy="310855"/>
          </a:xfrm>
          <a:custGeom>
            <a:avLst/>
            <a:gdLst>
              <a:gd name="connsiteX0" fmla="*/ 0 w 9865569"/>
              <a:gd name="connsiteY0" fmla="*/ 0 h 527957"/>
              <a:gd name="connsiteX1" fmla="*/ 9865569 w 9865569"/>
              <a:gd name="connsiteY1" fmla="*/ 0 h 527957"/>
              <a:gd name="connsiteX2" fmla="*/ 9865569 w 9865569"/>
              <a:gd name="connsiteY2" fmla="*/ 527957 h 527957"/>
              <a:gd name="connsiteX3" fmla="*/ 0 w 9865569"/>
              <a:gd name="connsiteY3" fmla="*/ 527957 h 527957"/>
              <a:gd name="connsiteX4" fmla="*/ 0 w 9865569"/>
              <a:gd name="connsiteY4" fmla="*/ 0 h 527957"/>
              <a:gd name="connsiteX0" fmla="*/ 0 w 9865569"/>
              <a:gd name="connsiteY0" fmla="*/ 0 h 527957"/>
              <a:gd name="connsiteX1" fmla="*/ 9865569 w 9865569"/>
              <a:gd name="connsiteY1" fmla="*/ 0 h 527957"/>
              <a:gd name="connsiteX2" fmla="*/ 9780508 w 9865569"/>
              <a:gd name="connsiteY2" fmla="*/ 527957 h 527957"/>
              <a:gd name="connsiteX3" fmla="*/ 0 w 9865569"/>
              <a:gd name="connsiteY3" fmla="*/ 527957 h 527957"/>
              <a:gd name="connsiteX4" fmla="*/ 0 w 9865569"/>
              <a:gd name="connsiteY4" fmla="*/ 0 h 527957"/>
              <a:gd name="connsiteX0" fmla="*/ 0 w 9865569"/>
              <a:gd name="connsiteY0" fmla="*/ 0 h 527957"/>
              <a:gd name="connsiteX1" fmla="*/ 9865569 w 9865569"/>
              <a:gd name="connsiteY1" fmla="*/ 0 h 527957"/>
              <a:gd name="connsiteX2" fmla="*/ 9814611 w 9865569"/>
              <a:gd name="connsiteY2" fmla="*/ 527957 h 527957"/>
              <a:gd name="connsiteX3" fmla="*/ 0 w 9865569"/>
              <a:gd name="connsiteY3" fmla="*/ 527957 h 527957"/>
              <a:gd name="connsiteX4" fmla="*/ 0 w 9865569"/>
              <a:gd name="connsiteY4" fmla="*/ 0 h 527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65569" h="527957">
                <a:moveTo>
                  <a:pt x="0" y="0"/>
                </a:moveTo>
                <a:lnTo>
                  <a:pt x="9865569" y="0"/>
                </a:lnTo>
                <a:lnTo>
                  <a:pt x="9814611" y="527957"/>
                </a:lnTo>
                <a:lnTo>
                  <a:pt x="0" y="52795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3338" t="28209" r="705" b="28209"/>
          <a:stretch/>
        </p:blipFill>
        <p:spPr>
          <a:xfrm>
            <a:off x="9865569" y="142660"/>
            <a:ext cx="1782148" cy="570379"/>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636" y="222171"/>
            <a:ext cx="625928" cy="625928"/>
          </a:xfrm>
          <a:prstGeom prst="rect">
            <a:avLst/>
          </a:prstGeom>
        </p:spPr>
      </p:pic>
      <p:sp>
        <p:nvSpPr>
          <p:cNvPr id="5" name="TextBox 4"/>
          <p:cNvSpPr txBox="1"/>
          <p:nvPr/>
        </p:nvSpPr>
        <p:spPr>
          <a:xfrm>
            <a:off x="574767" y="1146175"/>
            <a:ext cx="3474719" cy="615553"/>
          </a:xfrm>
          <a:prstGeom prst="rect">
            <a:avLst/>
          </a:prstGeom>
          <a:noFill/>
        </p:spPr>
        <p:txBody>
          <a:bodyPr wrap="square" lIns="0" tIns="0" rIns="0" bIns="0" rtlCol="0">
            <a:spAutoFit/>
          </a:bodyPr>
          <a:lstStyle/>
          <a:p>
            <a:pPr algn="r">
              <a:spcBef>
                <a:spcPts val="600"/>
              </a:spcBef>
              <a:spcAft>
                <a:spcPts val="600"/>
              </a:spcAft>
            </a:pPr>
            <a:r>
              <a:rPr lang="en-US" sz="4000" b="1" dirty="0" smtClean="0">
                <a:latin typeface="Corbel" panose="020B0503020204020204" pitchFamily="34" charset="0"/>
              </a:rPr>
              <a:t> </a:t>
            </a:r>
            <a:r>
              <a:rPr lang="en-US" sz="4000" b="1" dirty="0" smtClean="0">
                <a:solidFill>
                  <a:schemeClr val="accent2"/>
                </a:solidFill>
                <a:latin typeface="Corbel" panose="020B0503020204020204" pitchFamily="34" charset="0"/>
              </a:rPr>
              <a:t>Rewards</a:t>
            </a:r>
            <a:endParaRPr lang="en-US" sz="4000" b="1" dirty="0">
              <a:solidFill>
                <a:schemeClr val="accent2"/>
              </a:solidFill>
              <a:latin typeface="Corbel" panose="020B0503020204020204" pitchFamily="34" charset="0"/>
            </a:endParaRPr>
          </a:p>
        </p:txBody>
      </p:sp>
      <p:sp>
        <p:nvSpPr>
          <p:cNvPr id="7" name="TextBox 6"/>
          <p:cNvSpPr txBox="1"/>
          <p:nvPr/>
        </p:nvSpPr>
        <p:spPr>
          <a:xfrm>
            <a:off x="6561138" y="1146175"/>
            <a:ext cx="5021262" cy="3170099"/>
          </a:xfrm>
          <a:prstGeom prst="rect">
            <a:avLst/>
          </a:prstGeom>
          <a:noFill/>
        </p:spPr>
        <p:txBody>
          <a:bodyPr wrap="square" lIns="0" tIns="0" rIns="0" bIns="0" rtlCol="0">
            <a:spAutoFit/>
          </a:bodyPr>
          <a:lstStyle/>
          <a:p>
            <a:pPr marL="285750" indent="-285750" fontAlgn="base">
              <a:buFontTx/>
              <a:buChar char="-"/>
            </a:pPr>
            <a:r>
              <a:rPr lang="en-US" dirty="0" smtClean="0"/>
              <a:t>The </a:t>
            </a:r>
            <a:r>
              <a:rPr lang="en-US" dirty="0"/>
              <a:t>person sponsoring the highest amount and the most number of students is determined based on algorithm and he/she becomes the GOLD sponsor</a:t>
            </a:r>
            <a:r>
              <a:rPr lang="en-US" dirty="0" smtClean="0"/>
              <a:t>.</a:t>
            </a:r>
          </a:p>
          <a:p>
            <a:pPr marL="285750" indent="-285750" fontAlgn="base">
              <a:buFontTx/>
              <a:buChar char="-"/>
            </a:pPr>
            <a:endParaRPr lang="en-US" dirty="0"/>
          </a:p>
          <a:p>
            <a:pPr marL="285750" indent="-285750" fontAlgn="base">
              <a:buFontTx/>
              <a:buChar char="-"/>
            </a:pPr>
            <a:r>
              <a:rPr lang="en-US" dirty="0" smtClean="0"/>
              <a:t>Similarly </a:t>
            </a:r>
            <a:r>
              <a:rPr lang="en-US" dirty="0"/>
              <a:t>there are SILVER &amp; BRONZE awards. </a:t>
            </a:r>
            <a:endParaRPr lang="en-US" dirty="0" smtClean="0"/>
          </a:p>
          <a:p>
            <a:pPr fontAlgn="base"/>
            <a:endParaRPr lang="en-US" dirty="0"/>
          </a:p>
          <a:p>
            <a:r>
              <a:rPr lang="en-US" sz="2400" b="1" dirty="0">
                <a:solidFill>
                  <a:srgbClr val="00B050"/>
                </a:solidFill>
              </a:rPr>
              <a:t>Rewards bring in a sense of pride &amp; enthusiasm !!</a:t>
            </a:r>
            <a:endParaRPr lang="en-US" sz="2400" dirty="0">
              <a:solidFill>
                <a:srgbClr val="00B050"/>
              </a:solidFill>
            </a:endParaRPr>
          </a:p>
          <a:p>
            <a:r>
              <a:rPr lang="en-US" dirty="0"/>
              <a:t/>
            </a:r>
            <a:br>
              <a:rPr lang="en-US" dirty="0"/>
            </a:br>
            <a:endParaRPr lang="en-US" sz="1400" dirty="0">
              <a:latin typeface="Corbel" panose="020B0503020204020204" pitchFamily="34" charset="0"/>
            </a:endParaRPr>
          </a:p>
        </p:txBody>
      </p:sp>
    </p:spTree>
    <p:extLst>
      <p:ext uri="{BB962C8B-B14F-4D97-AF65-F5344CB8AC3E}">
        <p14:creationId xmlns:p14="http://schemas.microsoft.com/office/powerpoint/2010/main" val="1819420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22564" y="379708"/>
            <a:ext cx="8896638" cy="310855"/>
          </a:xfrm>
          <a:custGeom>
            <a:avLst/>
            <a:gdLst>
              <a:gd name="connsiteX0" fmla="*/ 0 w 9865569"/>
              <a:gd name="connsiteY0" fmla="*/ 0 h 527957"/>
              <a:gd name="connsiteX1" fmla="*/ 9865569 w 9865569"/>
              <a:gd name="connsiteY1" fmla="*/ 0 h 527957"/>
              <a:gd name="connsiteX2" fmla="*/ 9865569 w 9865569"/>
              <a:gd name="connsiteY2" fmla="*/ 527957 h 527957"/>
              <a:gd name="connsiteX3" fmla="*/ 0 w 9865569"/>
              <a:gd name="connsiteY3" fmla="*/ 527957 h 527957"/>
              <a:gd name="connsiteX4" fmla="*/ 0 w 9865569"/>
              <a:gd name="connsiteY4" fmla="*/ 0 h 527957"/>
              <a:gd name="connsiteX0" fmla="*/ 0 w 9865569"/>
              <a:gd name="connsiteY0" fmla="*/ 0 h 527957"/>
              <a:gd name="connsiteX1" fmla="*/ 9865569 w 9865569"/>
              <a:gd name="connsiteY1" fmla="*/ 0 h 527957"/>
              <a:gd name="connsiteX2" fmla="*/ 9780508 w 9865569"/>
              <a:gd name="connsiteY2" fmla="*/ 527957 h 527957"/>
              <a:gd name="connsiteX3" fmla="*/ 0 w 9865569"/>
              <a:gd name="connsiteY3" fmla="*/ 527957 h 527957"/>
              <a:gd name="connsiteX4" fmla="*/ 0 w 9865569"/>
              <a:gd name="connsiteY4" fmla="*/ 0 h 527957"/>
              <a:gd name="connsiteX0" fmla="*/ 0 w 9865569"/>
              <a:gd name="connsiteY0" fmla="*/ 0 h 527957"/>
              <a:gd name="connsiteX1" fmla="*/ 9865569 w 9865569"/>
              <a:gd name="connsiteY1" fmla="*/ 0 h 527957"/>
              <a:gd name="connsiteX2" fmla="*/ 9814611 w 9865569"/>
              <a:gd name="connsiteY2" fmla="*/ 527957 h 527957"/>
              <a:gd name="connsiteX3" fmla="*/ 0 w 9865569"/>
              <a:gd name="connsiteY3" fmla="*/ 527957 h 527957"/>
              <a:gd name="connsiteX4" fmla="*/ 0 w 9865569"/>
              <a:gd name="connsiteY4" fmla="*/ 0 h 527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65569" h="527957">
                <a:moveTo>
                  <a:pt x="0" y="0"/>
                </a:moveTo>
                <a:lnTo>
                  <a:pt x="9865569" y="0"/>
                </a:lnTo>
                <a:lnTo>
                  <a:pt x="9814611" y="527957"/>
                </a:lnTo>
                <a:lnTo>
                  <a:pt x="0" y="52795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3338" t="28209" r="705" b="28209"/>
          <a:stretch/>
        </p:blipFill>
        <p:spPr>
          <a:xfrm>
            <a:off x="9865569" y="142660"/>
            <a:ext cx="1782148" cy="570379"/>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636" y="222171"/>
            <a:ext cx="625928" cy="625928"/>
          </a:xfrm>
          <a:prstGeom prst="rect">
            <a:avLst/>
          </a:prstGeom>
        </p:spPr>
      </p:pic>
      <p:sp>
        <p:nvSpPr>
          <p:cNvPr id="5" name="TextBox 4"/>
          <p:cNvSpPr txBox="1"/>
          <p:nvPr/>
        </p:nvSpPr>
        <p:spPr>
          <a:xfrm>
            <a:off x="574767" y="1146175"/>
            <a:ext cx="5263152" cy="830997"/>
          </a:xfrm>
          <a:prstGeom prst="rect">
            <a:avLst/>
          </a:prstGeom>
          <a:noFill/>
        </p:spPr>
        <p:txBody>
          <a:bodyPr wrap="square" lIns="0" tIns="0" rIns="0" bIns="0" rtlCol="0">
            <a:spAutoFit/>
          </a:bodyPr>
          <a:lstStyle/>
          <a:p>
            <a:pPr algn="r">
              <a:spcBef>
                <a:spcPts val="600"/>
              </a:spcBef>
              <a:spcAft>
                <a:spcPts val="600"/>
              </a:spcAft>
            </a:pPr>
            <a:r>
              <a:rPr lang="en-US" sz="4000" b="1" dirty="0" smtClean="0">
                <a:latin typeface="Corbel" panose="020B0503020204020204" pitchFamily="34" charset="0"/>
              </a:rPr>
              <a:t> </a:t>
            </a:r>
            <a:r>
              <a:rPr lang="en-US" sz="5400" b="1" dirty="0" smtClean="0">
                <a:solidFill>
                  <a:schemeClr val="accent2"/>
                </a:solidFill>
                <a:latin typeface="Corbel" panose="020B0503020204020204" pitchFamily="34" charset="0"/>
              </a:rPr>
              <a:t>Q &amp; A</a:t>
            </a:r>
            <a:endParaRPr lang="en-US" sz="5400" b="1" dirty="0">
              <a:solidFill>
                <a:schemeClr val="accent2"/>
              </a:solidFill>
              <a:latin typeface="Corbel" panose="020B0503020204020204" pitchFamily="34" charset="0"/>
            </a:endParaRPr>
          </a:p>
        </p:txBody>
      </p:sp>
    </p:spTree>
    <p:extLst>
      <p:ext uri="{BB962C8B-B14F-4D97-AF65-F5344CB8AC3E}">
        <p14:creationId xmlns:p14="http://schemas.microsoft.com/office/powerpoint/2010/main" val="636585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22564" y="379708"/>
            <a:ext cx="8896638" cy="310855"/>
          </a:xfrm>
          <a:custGeom>
            <a:avLst/>
            <a:gdLst>
              <a:gd name="connsiteX0" fmla="*/ 0 w 9865569"/>
              <a:gd name="connsiteY0" fmla="*/ 0 h 527957"/>
              <a:gd name="connsiteX1" fmla="*/ 9865569 w 9865569"/>
              <a:gd name="connsiteY1" fmla="*/ 0 h 527957"/>
              <a:gd name="connsiteX2" fmla="*/ 9865569 w 9865569"/>
              <a:gd name="connsiteY2" fmla="*/ 527957 h 527957"/>
              <a:gd name="connsiteX3" fmla="*/ 0 w 9865569"/>
              <a:gd name="connsiteY3" fmla="*/ 527957 h 527957"/>
              <a:gd name="connsiteX4" fmla="*/ 0 w 9865569"/>
              <a:gd name="connsiteY4" fmla="*/ 0 h 527957"/>
              <a:gd name="connsiteX0" fmla="*/ 0 w 9865569"/>
              <a:gd name="connsiteY0" fmla="*/ 0 h 527957"/>
              <a:gd name="connsiteX1" fmla="*/ 9865569 w 9865569"/>
              <a:gd name="connsiteY1" fmla="*/ 0 h 527957"/>
              <a:gd name="connsiteX2" fmla="*/ 9780508 w 9865569"/>
              <a:gd name="connsiteY2" fmla="*/ 527957 h 527957"/>
              <a:gd name="connsiteX3" fmla="*/ 0 w 9865569"/>
              <a:gd name="connsiteY3" fmla="*/ 527957 h 527957"/>
              <a:gd name="connsiteX4" fmla="*/ 0 w 9865569"/>
              <a:gd name="connsiteY4" fmla="*/ 0 h 527957"/>
              <a:gd name="connsiteX0" fmla="*/ 0 w 9865569"/>
              <a:gd name="connsiteY0" fmla="*/ 0 h 527957"/>
              <a:gd name="connsiteX1" fmla="*/ 9865569 w 9865569"/>
              <a:gd name="connsiteY1" fmla="*/ 0 h 527957"/>
              <a:gd name="connsiteX2" fmla="*/ 9814611 w 9865569"/>
              <a:gd name="connsiteY2" fmla="*/ 527957 h 527957"/>
              <a:gd name="connsiteX3" fmla="*/ 0 w 9865569"/>
              <a:gd name="connsiteY3" fmla="*/ 527957 h 527957"/>
              <a:gd name="connsiteX4" fmla="*/ 0 w 9865569"/>
              <a:gd name="connsiteY4" fmla="*/ 0 h 527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65569" h="527957">
                <a:moveTo>
                  <a:pt x="0" y="0"/>
                </a:moveTo>
                <a:lnTo>
                  <a:pt x="9865569" y="0"/>
                </a:lnTo>
                <a:lnTo>
                  <a:pt x="9814611" y="527957"/>
                </a:lnTo>
                <a:lnTo>
                  <a:pt x="0" y="52795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3338" t="28209" r="705" b="28209"/>
          <a:stretch/>
        </p:blipFill>
        <p:spPr>
          <a:xfrm>
            <a:off x="9865569" y="142660"/>
            <a:ext cx="1782148" cy="570379"/>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636" y="222171"/>
            <a:ext cx="625928" cy="625928"/>
          </a:xfrm>
          <a:prstGeom prst="rect">
            <a:avLst/>
          </a:prstGeom>
        </p:spPr>
      </p:pic>
      <p:sp>
        <p:nvSpPr>
          <p:cNvPr id="5" name="TextBox 4"/>
          <p:cNvSpPr txBox="1"/>
          <p:nvPr/>
        </p:nvSpPr>
        <p:spPr>
          <a:xfrm>
            <a:off x="574767" y="1146175"/>
            <a:ext cx="5263152" cy="615553"/>
          </a:xfrm>
          <a:prstGeom prst="rect">
            <a:avLst/>
          </a:prstGeom>
          <a:noFill/>
        </p:spPr>
        <p:txBody>
          <a:bodyPr wrap="square" lIns="0" tIns="0" rIns="0" bIns="0" rtlCol="0">
            <a:spAutoFit/>
          </a:bodyPr>
          <a:lstStyle/>
          <a:p>
            <a:pPr algn="r">
              <a:spcBef>
                <a:spcPts val="600"/>
              </a:spcBef>
              <a:spcAft>
                <a:spcPts val="600"/>
              </a:spcAft>
            </a:pPr>
            <a:r>
              <a:rPr lang="en-US" sz="4000" b="1" dirty="0" smtClean="0">
                <a:latin typeface="Corbel" panose="020B0503020204020204" pitchFamily="34" charset="0"/>
              </a:rPr>
              <a:t> </a:t>
            </a:r>
            <a:r>
              <a:rPr lang="en-US" sz="4000" b="1" dirty="0" smtClean="0">
                <a:solidFill>
                  <a:schemeClr val="accent2"/>
                </a:solidFill>
                <a:latin typeface="Corbel" panose="020B0503020204020204" pitchFamily="34" charset="0"/>
              </a:rPr>
              <a:t>Thank You !!</a:t>
            </a:r>
            <a:endParaRPr lang="en-US" sz="4000" b="1" dirty="0">
              <a:solidFill>
                <a:schemeClr val="accent2"/>
              </a:solidFill>
              <a:latin typeface="Corbel" panose="020B0503020204020204" pitchFamily="34" charset="0"/>
            </a:endParaRPr>
          </a:p>
        </p:txBody>
      </p:sp>
    </p:spTree>
    <p:extLst>
      <p:ext uri="{BB962C8B-B14F-4D97-AF65-F5344CB8AC3E}">
        <p14:creationId xmlns:p14="http://schemas.microsoft.com/office/powerpoint/2010/main" val="3990607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TotalTime>
  <Words>343</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Corbel</vt:lpstr>
      <vt:lpstr>Franklin Gothic Book</vt:lpstr>
      <vt:lpstr>Segoe UI Semilight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Jolly Joseph</dc:creator>
  <cp:lastModifiedBy>Rohit</cp:lastModifiedBy>
  <cp:revision>52</cp:revision>
  <dcterms:created xsi:type="dcterms:W3CDTF">2017-09-07T05:18:30Z</dcterms:created>
  <dcterms:modified xsi:type="dcterms:W3CDTF">2017-09-24T08:12:49Z</dcterms:modified>
</cp:coreProperties>
</file>