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3"/>
  </p:handoutMasterIdLst>
  <p:sldIdLst>
    <p:sldId id="256" r:id="rId3"/>
    <p:sldId id="258" r:id="rId4"/>
    <p:sldId id="261" r:id="rId5"/>
    <p:sldId id="257" r:id="rId6"/>
    <p:sldId id="259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ISN : Un premier jeu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Revisite du mythique « 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Invaders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F3B70-C7A5-4D27-B1EE-6B613E59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" y="1728774"/>
            <a:ext cx="4228655" cy="31543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42C39B-5895-4034-8A65-0882FBD5DA6C}"/>
              </a:ext>
            </a:extLst>
          </p:cNvPr>
          <p:cNvSpPr txBox="1"/>
          <p:nvPr/>
        </p:nvSpPr>
        <p:spPr>
          <a:xfrm>
            <a:off x="4914900" y="2233196"/>
            <a:ext cx="213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Fig. 1 : Ecran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257300" y="814558"/>
            <a:ext cx="4101905" cy="504486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F5FDA-28D5-4F4B-93AC-5D5FA758E7B4}"/>
              </a:ext>
            </a:extLst>
          </p:cNvPr>
          <p:cNvSpPr txBox="1"/>
          <p:nvPr/>
        </p:nvSpPr>
        <p:spPr>
          <a:xfrm>
            <a:off x="1035050" y="1625600"/>
            <a:ext cx="6648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Système de collision : 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 :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menus : Vincent / 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Sons : 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Clavier :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Organisation du code / Commentaires : 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et gestion des ennemis : Clément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Game design : Clément G., V. / Vincent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76</Words>
  <Application>Microsoft Office PowerPoint</Application>
  <PresentationFormat>Affichage à l'écran (16:9)</PresentationFormat>
  <Paragraphs>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 Black</vt:lpstr>
      <vt:lpstr>Segoe UI Semilight</vt:lpstr>
      <vt:lpstr>SegoeBook</vt:lpstr>
      <vt:lpstr>Thème Office</vt:lpstr>
      <vt:lpstr>Projet ISN : Un premier jeu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2018-02-05T20:49:06Z</dcterms:created>
  <dcterms:modified xsi:type="dcterms:W3CDTF">2018-02-05T22:01:39Z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