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5"/>
  </p:handoutMasterIdLst>
  <p:sldIdLst>
    <p:sldId id="256" r:id="rId3"/>
    <p:sldId id="258" r:id="rId4"/>
    <p:sldId id="261" r:id="rId5"/>
    <p:sldId id="257" r:id="rId6"/>
    <p:sldId id="267" r:id="rId7"/>
    <p:sldId id="259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465D6E1-9F55-4D5B-AB37-32487A496132}">
          <p14:sldIdLst>
            <p14:sldId id="256"/>
            <p14:sldId id="258"/>
            <p14:sldId id="261"/>
            <p14:sldId id="257"/>
            <p14:sldId id="267"/>
            <p14:sldId id="259"/>
            <p14:sldId id="268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2-06T22:18:16.087" idx="1">
    <p:pos x="5449" y="671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ISN : Un premier jeu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Revisite du mythique « 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Invaders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F3B70-C7A5-4D27-B1EE-6B613E59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" y="1728774"/>
            <a:ext cx="4228655" cy="31543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42C39B-5895-4034-8A65-0882FBD5DA6C}"/>
              </a:ext>
            </a:extLst>
          </p:cNvPr>
          <p:cNvSpPr txBox="1"/>
          <p:nvPr/>
        </p:nvSpPr>
        <p:spPr>
          <a:xfrm>
            <a:off x="4914900" y="2233196"/>
            <a:ext cx="213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Fig. 1 : Ecran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257300" y="814558"/>
            <a:ext cx="4101905" cy="504486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F5FDA-28D5-4F4B-93AC-5D5FA758E7B4}"/>
              </a:ext>
            </a:extLst>
          </p:cNvPr>
          <p:cNvSpPr txBox="1"/>
          <p:nvPr/>
        </p:nvSpPr>
        <p:spPr>
          <a:xfrm>
            <a:off x="1035050" y="1625600"/>
            <a:ext cx="664845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Système de collision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menus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Sons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Clavier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Organisation du code / Commentaires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et gestion des ennemis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Game design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87471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1798967" cy="244053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1BE97B-ECEA-4920-A92F-07024DD2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664" y="1119188"/>
            <a:ext cx="4212909" cy="339566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0CE44B-60FD-4342-8336-52CD2F736EA6}"/>
              </a:ext>
            </a:extLst>
          </p:cNvPr>
          <p:cNvSpPr txBox="1"/>
          <p:nvPr/>
        </p:nvSpPr>
        <p:spPr>
          <a:xfrm>
            <a:off x="237325" y="1500733"/>
            <a:ext cx="396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A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C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B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72857D-6530-44EC-91BE-77FBD06192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75159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6B38D-B502-4837-9E93-68CC6E343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</p:spTree>
    <p:extLst>
      <p:ext uri="{BB962C8B-B14F-4D97-AF65-F5344CB8AC3E}">
        <p14:creationId xmlns:p14="http://schemas.microsoft.com/office/powerpoint/2010/main" val="28829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2588840" cy="589563"/>
          </a:xfrm>
        </p:spPr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BC60C86-72A6-4753-AE13-53560CD820DF}"/>
              </a:ext>
            </a:extLst>
          </p:cNvPr>
          <p:cNvSpPr txBox="1">
            <a:spLocks/>
          </p:cNvSpPr>
          <p:nvPr/>
        </p:nvSpPr>
        <p:spPr>
          <a:xfrm>
            <a:off x="1250151" y="1694935"/>
            <a:ext cx="1950249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1920"/>
              </a:lnSpc>
              <a:spcBef>
                <a:spcPct val="0"/>
              </a:spcBef>
              <a:buNone/>
              <a:defRPr lang="fr-FR"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 sz="1800" dirty="0">
                <a:solidFill>
                  <a:srgbClr val="3198E5"/>
                </a:solidFill>
              </a:rPr>
              <a:t>Le produit vectoriel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/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Définition :</a:t>
                </a:r>
                <a:r>
                  <a:rPr lang="fr-F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de deux vecteurs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 note : </a:t>
                </a:r>
                <a:b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s’écrit également sous la forme 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blipFill>
                <a:blip r:embed="rId2"/>
                <a:stretch>
                  <a:fillRect l="-1280" t="-1201" r="-25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/>
              <p:nvPr/>
            </p:nvSpPr>
            <p:spPr>
              <a:xfrm>
                <a:off x="4972050" y="2207275"/>
                <a:ext cx="3810000" cy="1651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Conséquence :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L’aire d’un parallélogramme ABCD est donnée par la relation 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Ainsi,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𝐴𝐵𝐶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𝐴𝐶</m:t>
                        </m:r>
                      </m:e>
                    </m:acc>
                  </m:oMath>
                </a14:m>
                <a:endParaRPr lang="fr-FR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07275"/>
                <a:ext cx="3810000" cy="1651991"/>
              </a:xfrm>
              <a:prstGeom prst="rect">
                <a:avLst/>
              </a:prstGeom>
              <a:blipFill>
                <a:blip r:embed="rId3"/>
                <a:stretch>
                  <a:fillRect l="-1440" t="-1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926F-164A-4375-97A5-C992846E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Interprétation graphique :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7ADDC-BA62-4539-9A9C-69BAA48A4387}"/>
              </a:ext>
            </a:extLst>
          </p:cNvPr>
          <p:cNvSpPr txBox="1">
            <a:spLocks/>
          </p:cNvSpPr>
          <p:nvPr/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43ED212-02B4-41DC-9850-EF05BF4AB9FB}"/>
              </a:ext>
            </a:extLst>
          </p:cNvPr>
          <p:cNvSpPr txBox="1">
            <a:spLocks/>
          </p:cNvSpPr>
          <p:nvPr/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Système de collision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4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109206"/>
            <a:ext cx="1784429" cy="225959"/>
          </a:xfrm>
        </p:spPr>
        <p:txBody>
          <a:bodyPr>
            <a:noAutofit/>
          </a:bodyPr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des points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Affichage à l'écran (16:9)</PresentationFormat>
  <Paragraphs>38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Segoe UI</vt:lpstr>
      <vt:lpstr>Segoe UI Black</vt:lpstr>
      <vt:lpstr>Segoe UI Semilight</vt:lpstr>
      <vt:lpstr>SegoeBook</vt:lpstr>
      <vt:lpstr>Thème Office</vt:lpstr>
      <vt:lpstr>Projet ISN : Un premier jeu</vt:lpstr>
      <vt:lpstr>Présentation PowerPoint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2018-02-05T20:49:06Z</dcterms:created>
  <dcterms:modified xsi:type="dcterms:W3CDTF">2018-02-06T23:14:14Z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