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5"/>
  </p:handoutMasterIdLst>
  <p:sldIdLst>
    <p:sldId id="256" r:id="rId3"/>
    <p:sldId id="258" r:id="rId4"/>
    <p:sldId id="261" r:id="rId5"/>
    <p:sldId id="257" r:id="rId6"/>
    <p:sldId id="267" r:id="rId7"/>
    <p:sldId id="259" r:id="rId8"/>
    <p:sldId id="268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465D6E1-9F55-4D5B-AB37-32487A496132}">
          <p14:sldIdLst>
            <p14:sldId id="256"/>
            <p14:sldId id="258"/>
            <p14:sldId id="261"/>
            <p14:sldId id="257"/>
            <p14:sldId id="267"/>
            <p14:sldId id="259"/>
            <p14:sldId id="268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07/02/2018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07/02/2018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07/02/2018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07/02/2018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07/02/2018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07/02/2018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07/02/2018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07/02/2018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07/02/2018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07/02/2018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07/02/2018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07/02/2018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ISN : Un premier jeu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Revisite du mythique « 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Invaders</a:t>
            </a:r>
            <a:r>
              <a:rPr lang="fr-FR" dirty="0"/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F3B70-C7A5-4D27-B1EE-6B613E590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1" y="1728774"/>
            <a:ext cx="4228655" cy="31543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42C39B-5895-4034-8A65-0882FBD5DA6C}"/>
              </a:ext>
            </a:extLst>
          </p:cNvPr>
          <p:cNvSpPr txBox="1"/>
          <p:nvPr/>
        </p:nvSpPr>
        <p:spPr>
          <a:xfrm>
            <a:off x="4914900" y="2233196"/>
            <a:ext cx="2139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Fig. 1 : Ecran d’accueil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1257300" y="814558"/>
            <a:ext cx="4101905" cy="504486"/>
          </a:xfrm>
        </p:spPr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2F5FDA-28D5-4F4B-93AC-5D5FA758E7B4}"/>
              </a:ext>
            </a:extLst>
          </p:cNvPr>
          <p:cNvSpPr txBox="1"/>
          <p:nvPr/>
        </p:nvSpPr>
        <p:spPr>
          <a:xfrm>
            <a:off x="1035050" y="1625600"/>
            <a:ext cx="6648450" cy="23083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Système de collision :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Ecran d’accueil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des menus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Sons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Clavier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Organisation du code / Commentaires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et gestion des ennemis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Game design :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V.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2657341" y="2281999"/>
            <a:ext cx="3387471" cy="453402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Collision cercle - sommet</a:t>
            </a:r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1798967" cy="244053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41BE97B-ECEA-4920-A92F-07024DD29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826" y="1265238"/>
            <a:ext cx="4212909" cy="3395662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- sommet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0CE44B-60FD-4342-8336-52CD2F736EA6}"/>
              </a:ext>
            </a:extLst>
          </p:cNvPr>
          <p:cNvSpPr txBox="1"/>
          <p:nvPr/>
        </p:nvSpPr>
        <p:spPr>
          <a:xfrm>
            <a:off x="237325" y="1500733"/>
            <a:ext cx="396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= r, collision avec A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= r, collision avec C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= r, collision avec B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772857D-6530-44EC-91BE-77FBD06192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7341" y="2281999"/>
            <a:ext cx="3375159" cy="453402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B6B38D-B502-4837-9E93-68CC6E3433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</p:txBody>
      </p:sp>
    </p:spTree>
    <p:extLst>
      <p:ext uri="{BB962C8B-B14F-4D97-AF65-F5344CB8AC3E}">
        <p14:creationId xmlns:p14="http://schemas.microsoft.com/office/powerpoint/2010/main" val="288293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60" y="1105372"/>
            <a:ext cx="2588840" cy="589563"/>
          </a:xfrm>
        </p:spPr>
        <p:txBody>
          <a:bodyPr/>
          <a:lstStyle/>
          <a:p>
            <a:r>
              <a:rPr lang="fr-FR" dirty="0"/>
              <a:t>Prérequis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BC60C86-72A6-4753-AE13-53560CD820DF}"/>
              </a:ext>
            </a:extLst>
          </p:cNvPr>
          <p:cNvSpPr txBox="1">
            <a:spLocks/>
          </p:cNvSpPr>
          <p:nvPr/>
        </p:nvSpPr>
        <p:spPr>
          <a:xfrm>
            <a:off x="1250151" y="1694935"/>
            <a:ext cx="1950249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1920"/>
              </a:lnSpc>
              <a:spcBef>
                <a:spcPct val="0"/>
              </a:spcBef>
              <a:buNone/>
              <a:defRPr lang="fr-FR" sz="1600" kern="12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fr-FR" sz="1800" dirty="0">
                <a:solidFill>
                  <a:srgbClr val="3198E5"/>
                </a:solidFill>
              </a:rPr>
              <a:t>Le produit vectoriel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FE4F8-F729-473B-8DB1-D5039704D5AD}"/>
                  </a:ext>
                </a:extLst>
              </p:cNvPr>
              <p:cNvSpPr txBox="1"/>
              <p:nvPr/>
            </p:nvSpPr>
            <p:spPr>
              <a:xfrm>
                <a:off x="611560" y="2207275"/>
                <a:ext cx="3810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Définition :</a:t>
                </a:r>
                <a:r>
                  <a:rPr lang="fr-F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 produit vectoriel de deux vecteurs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se note : </a:t>
                </a:r>
                <a:b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 produit vectoriel s’écrit également sous la forme :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fr-FR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FE4F8-F729-473B-8DB1-D5039704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7275"/>
                <a:ext cx="3810000" cy="2031325"/>
              </a:xfrm>
              <a:prstGeom prst="rect">
                <a:avLst/>
              </a:prstGeom>
              <a:blipFill>
                <a:blip r:embed="rId2"/>
                <a:stretch>
                  <a:fillRect l="-1280" t="-1201" r="-25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30576A-A30B-487A-BF6F-9139641C5159}"/>
                  </a:ext>
                </a:extLst>
              </p:cNvPr>
              <p:cNvSpPr txBox="1"/>
              <p:nvPr/>
            </p:nvSpPr>
            <p:spPr>
              <a:xfrm>
                <a:off x="4972050" y="2207275"/>
                <a:ext cx="3810000" cy="164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Conséquence :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L’aire d’un parallélogramme ABCD est donnée par la relation :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ABCD)</a:t>
                </a:r>
                <a:r>
                  <a:rPr lang="fr-FR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Ainsi,</a:t>
                </a:r>
                <a:r>
                  <a:rPr lang="fr-FR" dirty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𝐴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𝐴𝐵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𝐷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𝐴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𝐷</m:t>
                            </m:r>
                          </m:e>
                        </m:acc>
                      </m:e>
                    </m:d>
                  </m:oMath>
                </a14:m>
                <a:endParaRPr lang="fr-FR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30576A-A30B-487A-BF6F-9139641C5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07275"/>
                <a:ext cx="3810000" cy="1649169"/>
              </a:xfrm>
              <a:prstGeom prst="rect">
                <a:avLst/>
              </a:prstGeom>
              <a:blipFill>
                <a:blip r:embed="rId3"/>
                <a:stretch>
                  <a:fillRect l="-1440" t="-14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F926F-164A-4375-97A5-C992846E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Interprétation graphique :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D7ADDC-BA62-4539-9A9C-69BAA48A4387}"/>
              </a:ext>
            </a:extLst>
          </p:cNvPr>
          <p:cNvSpPr txBox="1">
            <a:spLocks/>
          </p:cNvSpPr>
          <p:nvPr/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500" kern="1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Collision cercle - triangle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43ED212-02B4-41DC-9850-EF05BF4AB9FB}"/>
              </a:ext>
            </a:extLst>
          </p:cNvPr>
          <p:cNvSpPr txBox="1">
            <a:spLocks/>
          </p:cNvSpPr>
          <p:nvPr/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Système de collision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3DB1EC-986F-4DB1-80D2-BB84F0D29861}"/>
                  </a:ext>
                </a:extLst>
              </p:cNvPr>
              <p:cNvSpPr txBox="1"/>
              <p:nvPr/>
            </p:nvSpPr>
            <p:spPr>
              <a:xfrm>
                <a:off x="5238750" y="1936750"/>
                <a:ext cx="3591024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fr-F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ABCD)</a:t>
                </a:r>
                <a:r>
                  <a:rPr lang="fr-FR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𝐴𝐷</m:t>
                            </m:r>
                          </m:e>
                        </m:acc>
                      </m:e>
                    </m:d>
                  </m:oMath>
                </a14:m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fr-FR" i="1" dirty="0">
                  <a:solidFill>
                    <a:srgbClr val="FF0000"/>
                  </a:solidFill>
                  <a:latin typeface="Cambria Math" panose="02040503050406030204" pitchFamily="18" charset="0"/>
                  <a:cs typeface="Segoe UI Semilight" panose="020B04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𝐴𝐵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𝐷</m:t>
                          </m:r>
                        </m:e>
                      </m:d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𝐴𝐵</m:t>
                              </m:r>
                            </m:e>
                          </m:acc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𝐴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3DB1EC-986F-4DB1-80D2-BB84F0D29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1936750"/>
                <a:ext cx="3591024" cy="1222642"/>
              </a:xfrm>
              <a:prstGeom prst="rect">
                <a:avLst/>
              </a:prstGeom>
              <a:blipFill>
                <a:blip r:embed="rId2"/>
                <a:stretch>
                  <a:fillRect t="-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B55FC0C7-A812-4E99-9852-4B89568B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47" y="1735172"/>
            <a:ext cx="4959365" cy="2848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2C9213-10EF-48C7-9CE8-A9C1C96E7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229" y="3360970"/>
            <a:ext cx="2238917" cy="149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7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421" y="109206"/>
            <a:ext cx="1784429" cy="225959"/>
          </a:xfrm>
        </p:spPr>
        <p:txBody>
          <a:bodyPr>
            <a:noAutofit/>
          </a:bodyPr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Modèle </a:t>
            </a:r>
            <a:r>
              <a:rPr lang="fr-FR" dirty="0" err="1"/>
              <a:t>Geogebra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</p:txBody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Affichage à l'écran (16:9)</PresentationFormat>
  <Paragraphs>40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Segoe UI</vt:lpstr>
      <vt:lpstr>Segoe UI Black</vt:lpstr>
      <vt:lpstr>Segoe UI Semilight</vt:lpstr>
      <vt:lpstr>SegoeBook</vt:lpstr>
      <vt:lpstr>Thème Office</vt:lpstr>
      <vt:lpstr>Projet ISN : Un premier jeu</vt:lpstr>
      <vt:lpstr>Présentation PowerPoint</vt:lpstr>
      <vt:lpstr>Présentation PowerPoint</vt:lpstr>
      <vt:lpstr>Système de collision</vt:lpstr>
      <vt:lpstr>Présentation PowerPoint</vt:lpstr>
      <vt:lpstr>Système de collision</vt:lpstr>
      <vt:lpstr>Présentation PowerPoint</vt:lpstr>
      <vt:lpstr>Système de collision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2018-02-05T20:49:06Z</dcterms:created>
  <dcterms:modified xsi:type="dcterms:W3CDTF">2018-02-07T14:47:06Z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