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3"/>
  </p:handoutMasterIdLst>
  <p:sldIdLst>
    <p:sldId id="256" r:id="rId3"/>
    <p:sldId id="258" r:id="rId4"/>
    <p:sldId id="261" r:id="rId5"/>
    <p:sldId id="257" r:id="rId6"/>
    <p:sldId id="259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126" y="3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ISN : Un premier jeu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Revisite du mythique « 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Invaders</a:t>
            </a:r>
            <a:r>
              <a:rPr lang="fr-FR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F3B70-C7A5-4D27-B1EE-6B613E59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" y="1728774"/>
            <a:ext cx="4228655" cy="31543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42C39B-5895-4034-8A65-0882FBD5DA6C}"/>
              </a:ext>
            </a:extLst>
          </p:cNvPr>
          <p:cNvSpPr txBox="1"/>
          <p:nvPr/>
        </p:nvSpPr>
        <p:spPr>
          <a:xfrm>
            <a:off x="4914900" y="2233196"/>
            <a:ext cx="213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Fig. 1 : Ecran d’accueil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1257300" y="814558"/>
            <a:ext cx="4101905" cy="504486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2F5FDA-28D5-4F4B-93AC-5D5FA758E7B4}"/>
              </a:ext>
            </a:extLst>
          </p:cNvPr>
          <p:cNvSpPr txBox="1"/>
          <p:nvPr/>
        </p:nvSpPr>
        <p:spPr>
          <a:xfrm>
            <a:off x="1035050" y="1625600"/>
            <a:ext cx="664845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Système de collision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des menus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Sons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Clavier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Organisation du code / Commentaires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et gestion des ennemis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Game design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87471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1798967" cy="244053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1BE97B-ECEA-4920-A92F-07024DD2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869" y="1321613"/>
            <a:ext cx="4212909" cy="339566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cercle-sommet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0CE44B-60FD-4342-8336-52CD2F736EA6}"/>
              </a:ext>
            </a:extLst>
          </p:cNvPr>
          <p:cNvSpPr txBox="1"/>
          <p:nvPr/>
        </p:nvSpPr>
        <p:spPr>
          <a:xfrm>
            <a:off x="237325" y="1500733"/>
            <a:ext cx="396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A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C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= r, collision avec B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112</Words>
  <Application>Microsoft Office PowerPoint</Application>
  <PresentationFormat>Affichage à l'écran (16:9)</PresentationFormat>
  <Paragraphs>19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 Black</vt:lpstr>
      <vt:lpstr>Segoe UI Semilight</vt:lpstr>
      <vt:lpstr>SegoeBook</vt:lpstr>
      <vt:lpstr>Thème Office</vt:lpstr>
      <vt:lpstr>Projet ISN : Un premier jeu</vt:lpstr>
      <vt:lpstr>Présentation PowerPoint</vt:lpstr>
      <vt:lpstr>Présentation PowerPoint</vt:lpstr>
      <vt:lpstr>Système de collision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2018-02-05T20:49:06Z</dcterms:created>
  <dcterms:modified xsi:type="dcterms:W3CDTF">2018-02-06T06:32:19Z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