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61180-41E8-496D-804E-A82AD5D3C14D}" v="1" dt="2024-03-02T21:28:16.9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 Albuquerque" userId="b52f52ee1721670c" providerId="LiveId" clId="{C7A61180-41E8-496D-804E-A82AD5D3C14D}"/>
    <pc:docChg chg="delSld modSld">
      <pc:chgData name="Prof Albuquerque" userId="b52f52ee1721670c" providerId="LiveId" clId="{C7A61180-41E8-496D-804E-A82AD5D3C14D}" dt="2024-03-02T21:28:16.926" v="57"/>
      <pc:docMkLst>
        <pc:docMk/>
      </pc:docMkLst>
      <pc:sldChg chg="modSp mod">
        <pc:chgData name="Prof Albuquerque" userId="b52f52ee1721670c" providerId="LiveId" clId="{C7A61180-41E8-496D-804E-A82AD5D3C14D}" dt="2024-03-02T21:27:36.024" v="56" actId="20577"/>
        <pc:sldMkLst>
          <pc:docMk/>
          <pc:sldMk cId="0" sldId="256"/>
        </pc:sldMkLst>
        <pc:spChg chg="mod">
          <ac:chgData name="Prof Albuquerque" userId="b52f52ee1721670c" providerId="LiveId" clId="{C7A61180-41E8-496D-804E-A82AD5D3C14D}" dt="2024-03-02T21:22:32.385" v="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of Albuquerque" userId="b52f52ee1721670c" providerId="LiveId" clId="{C7A61180-41E8-496D-804E-A82AD5D3C14D}" dt="2024-03-02T21:27:36.024" v="56" actId="20577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Prof Albuquerque" userId="b52f52ee1721670c" providerId="LiveId" clId="{C7A61180-41E8-496D-804E-A82AD5D3C14D}" dt="2024-03-02T21:23:50.218" v="37" actId="2696"/>
        <pc:sldMkLst>
          <pc:docMk/>
          <pc:sldMk cId="0" sldId="258"/>
        </pc:sldMkLst>
      </pc:sldChg>
      <pc:sldChg chg="del">
        <pc:chgData name="Prof Albuquerque" userId="b52f52ee1721670c" providerId="LiveId" clId="{C7A61180-41E8-496D-804E-A82AD5D3C14D}" dt="2024-03-02T21:22:48.868" v="18" actId="2696"/>
        <pc:sldMkLst>
          <pc:docMk/>
          <pc:sldMk cId="0" sldId="259"/>
        </pc:sldMkLst>
      </pc:sldChg>
      <pc:sldChg chg="modSp mod">
        <pc:chgData name="Prof Albuquerque" userId="b52f52ee1721670c" providerId="LiveId" clId="{C7A61180-41E8-496D-804E-A82AD5D3C14D}" dt="2024-03-02T21:28:16.926" v="57"/>
        <pc:sldMkLst>
          <pc:docMk/>
          <pc:sldMk cId="0" sldId="260"/>
        </pc:sldMkLst>
        <pc:spChg chg="mod">
          <ac:chgData name="Prof Albuquerque" userId="b52f52ee1721670c" providerId="LiveId" clId="{C7A61180-41E8-496D-804E-A82AD5D3C14D}" dt="2024-03-02T21:28:16.926" v="57"/>
          <ac:spMkLst>
            <pc:docMk/>
            <pc:sldMk cId="0" sldId="260"/>
            <ac:spMk id="8" creationId="{00000000-0000-0000-0000-000000000000}"/>
          </ac:spMkLst>
        </pc:spChg>
      </pc:sldChg>
      <pc:sldChg chg="modSp">
        <pc:chgData name="Prof Albuquerque" userId="b52f52ee1721670c" providerId="LiveId" clId="{C7A61180-41E8-496D-804E-A82AD5D3C14D}" dt="2024-03-02T21:28:16.926" v="57"/>
        <pc:sldMkLst>
          <pc:docMk/>
          <pc:sldMk cId="0" sldId="261"/>
        </pc:sldMkLst>
        <pc:spChg chg="mod">
          <ac:chgData name="Prof Albuquerque" userId="b52f52ee1721670c" providerId="LiveId" clId="{C7A61180-41E8-496D-804E-A82AD5D3C14D}" dt="2024-03-02T21:28:16.926" v="57"/>
          <ac:spMkLst>
            <pc:docMk/>
            <pc:sldMk cId="0" sldId="261"/>
            <ac:spMk id="11" creationId="{00000000-0000-0000-0000-000000000000}"/>
          </ac:spMkLst>
        </pc:spChg>
      </pc:sldChg>
      <pc:sldChg chg="modSp">
        <pc:chgData name="Prof Albuquerque" userId="b52f52ee1721670c" providerId="LiveId" clId="{C7A61180-41E8-496D-804E-A82AD5D3C14D}" dt="2024-03-02T21:28:16.926" v="57"/>
        <pc:sldMkLst>
          <pc:docMk/>
          <pc:sldMk cId="0" sldId="263"/>
        </pc:sldMkLst>
        <pc:spChg chg="mod">
          <ac:chgData name="Prof Albuquerque" userId="b52f52ee1721670c" providerId="LiveId" clId="{C7A61180-41E8-496D-804E-A82AD5D3C14D}" dt="2024-03-02T21:28:16.926" v="57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of Albuquerque" userId="b52f52ee1721670c" providerId="LiveId" clId="{C7A61180-41E8-496D-804E-A82AD5D3C14D}" dt="2024-03-02T21:28:16.926" v="5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Prof Albuquerque" userId="b52f52ee1721670c" providerId="LiveId" clId="{C7A61180-41E8-496D-804E-A82AD5D3C14D}" dt="2024-03-02T21:28:16.926" v="57"/>
        <pc:sldMkLst>
          <pc:docMk/>
          <pc:sldMk cId="0" sldId="265"/>
        </pc:sldMkLst>
        <pc:spChg chg="mod">
          <ac:chgData name="Prof Albuquerque" userId="b52f52ee1721670c" providerId="LiveId" clId="{C7A61180-41E8-496D-804E-A82AD5D3C14D}" dt="2024-03-02T21:28:16.926" v="57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Prof Albuquerque" userId="b52f52ee1721670c" providerId="LiveId" clId="{C7A61180-41E8-496D-804E-A82AD5D3C14D}" dt="2024-03-02T21:28:16.926" v="57"/>
        <pc:sldMkLst>
          <pc:docMk/>
          <pc:sldMk cId="0" sldId="266"/>
        </pc:sldMkLst>
        <pc:spChg chg="mod">
          <ac:chgData name="Prof Albuquerque" userId="b52f52ee1721670c" providerId="LiveId" clId="{C7A61180-41E8-496D-804E-A82AD5D3C14D}" dt="2024-03-02T21:28:16.926" v="5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Prof Albuquerque" userId="b52f52ee1721670c" providerId="LiveId" clId="{C7A61180-41E8-496D-804E-A82AD5D3C14D}" dt="2024-03-02T21:28:16.926" v="57"/>
        <pc:sldMkLst>
          <pc:docMk/>
          <pc:sldMk cId="0" sldId="267"/>
        </pc:sldMkLst>
        <pc:spChg chg="mod">
          <ac:chgData name="Prof Albuquerque" userId="b52f52ee1721670c" providerId="LiveId" clId="{C7A61180-41E8-496D-804E-A82AD5D3C14D}" dt="2024-03-02T21:28:16.926" v="57"/>
          <ac:spMkLst>
            <pc:docMk/>
            <pc:sldMk cId="0" sldId="26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1544" y="1518031"/>
            <a:ext cx="4192270" cy="2340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31544" y="4635677"/>
            <a:ext cx="4311650" cy="831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22735" y="637031"/>
            <a:ext cx="329565" cy="1740535"/>
          </a:xfrm>
          <a:custGeom>
            <a:avLst/>
            <a:gdLst/>
            <a:ahLst/>
            <a:cxnLst/>
            <a:rect l="l" t="t" r="r" b="b"/>
            <a:pathLst>
              <a:path w="329565" h="1740535">
                <a:moveTo>
                  <a:pt x="329184" y="0"/>
                </a:moveTo>
                <a:lnTo>
                  <a:pt x="0" y="198373"/>
                </a:lnTo>
                <a:lnTo>
                  <a:pt x="0" y="1740407"/>
                </a:lnTo>
                <a:lnTo>
                  <a:pt x="329184" y="154203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8431" y="1021080"/>
            <a:ext cx="710565" cy="2097405"/>
          </a:xfrm>
          <a:custGeom>
            <a:avLst/>
            <a:gdLst/>
            <a:ahLst/>
            <a:cxnLst/>
            <a:rect l="l" t="t" r="r" b="b"/>
            <a:pathLst>
              <a:path w="710565" h="2097405">
                <a:moveTo>
                  <a:pt x="0" y="0"/>
                </a:moveTo>
                <a:lnTo>
                  <a:pt x="0" y="1518539"/>
                </a:lnTo>
                <a:lnTo>
                  <a:pt x="710184" y="2097024"/>
                </a:lnTo>
                <a:lnTo>
                  <a:pt x="710184" y="578485"/>
                </a:lnTo>
                <a:lnTo>
                  <a:pt x="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8431" y="838200"/>
            <a:ext cx="405765" cy="1704339"/>
          </a:xfrm>
          <a:custGeom>
            <a:avLst/>
            <a:gdLst/>
            <a:ahLst/>
            <a:cxnLst/>
            <a:rect l="l" t="t" r="r" b="b"/>
            <a:pathLst>
              <a:path w="405765" h="1704339">
                <a:moveTo>
                  <a:pt x="405384" y="0"/>
                </a:moveTo>
                <a:lnTo>
                  <a:pt x="0" y="182879"/>
                </a:lnTo>
                <a:lnTo>
                  <a:pt x="0" y="1703832"/>
                </a:lnTo>
                <a:lnTo>
                  <a:pt x="405384" y="1516379"/>
                </a:lnTo>
                <a:lnTo>
                  <a:pt x="405384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6175" y="640080"/>
            <a:ext cx="167640" cy="1713230"/>
          </a:xfrm>
          <a:custGeom>
            <a:avLst/>
            <a:gdLst/>
            <a:ahLst/>
            <a:cxnLst/>
            <a:rect l="l" t="t" r="r" b="b"/>
            <a:pathLst>
              <a:path w="167640" h="1713230">
                <a:moveTo>
                  <a:pt x="0" y="0"/>
                </a:moveTo>
                <a:lnTo>
                  <a:pt x="0" y="1545336"/>
                </a:lnTo>
                <a:lnTo>
                  <a:pt x="167639" y="1712976"/>
                </a:lnTo>
                <a:lnTo>
                  <a:pt x="167639" y="169164"/>
                </a:lnTo>
                <a:lnTo>
                  <a:pt x="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594" y="429844"/>
            <a:ext cx="453390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044" y="1922282"/>
            <a:ext cx="10548620" cy="420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hyperlink" Target="mailto:wagcamis@aquiculturainteligente.com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674954"/>
            <a:ext cx="6329680" cy="979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15" algn="ctr">
              <a:lnSpc>
                <a:spcPts val="4710"/>
              </a:lnSpc>
              <a:spcBef>
                <a:spcPts val="110"/>
              </a:spcBef>
            </a:pPr>
            <a:r>
              <a:rPr spc="-20" dirty="0">
                <a:solidFill>
                  <a:srgbClr val="006FC0"/>
                </a:solidFill>
                <a:latin typeface="Calibri"/>
                <a:cs typeface="Calibri"/>
              </a:rPr>
              <a:t>EMT</a:t>
            </a:r>
            <a:r>
              <a:rPr lang="pt-BR" spc="-2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endParaRPr spc="-20" dirty="0">
              <a:solidFill>
                <a:srgbClr val="006FC0"/>
              </a:solidFill>
              <a:latin typeface="Calibri"/>
              <a:cs typeface="Calibri"/>
            </a:endParaRPr>
          </a:p>
          <a:p>
            <a:pPr algn="ctr">
              <a:lnSpc>
                <a:spcPts val="2790"/>
              </a:lnSpc>
            </a:pP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Equipamento</a:t>
            </a:r>
            <a:r>
              <a:rPr sz="24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4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Medidas</a:t>
            </a:r>
            <a:r>
              <a:rPr sz="240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4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Tilápias</a:t>
            </a:r>
            <a:r>
              <a:rPr sz="24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pt-BR" sz="2400" spc="-40" dirty="0">
                <a:solidFill>
                  <a:srgbClr val="000000"/>
                </a:solidFill>
                <a:latin typeface="Calibri"/>
                <a:cs typeface="Calibri"/>
              </a:rPr>
              <a:t>Alevinos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8085" y="2354754"/>
            <a:ext cx="4285615" cy="87630"/>
            <a:chOff x="738085" y="2354754"/>
            <a:chExt cx="4285615" cy="87630"/>
          </a:xfrm>
        </p:grpSpPr>
        <p:sp>
          <p:nvSpPr>
            <p:cNvPr id="4" name="object 4"/>
            <p:cNvSpPr/>
            <p:nvPr/>
          </p:nvSpPr>
          <p:spPr>
            <a:xfrm>
              <a:off x="758610" y="2381923"/>
              <a:ext cx="4243705" cy="48895"/>
            </a:xfrm>
            <a:custGeom>
              <a:avLst/>
              <a:gdLst/>
              <a:ahLst/>
              <a:cxnLst/>
              <a:rect l="l" t="t" r="r" b="b"/>
              <a:pathLst>
                <a:path w="4243705" h="48894">
                  <a:moveTo>
                    <a:pt x="2872076" y="21912"/>
                  </a:moveTo>
                  <a:lnTo>
                    <a:pt x="2038322" y="21912"/>
                  </a:lnTo>
                  <a:lnTo>
                    <a:pt x="2084523" y="23184"/>
                  </a:lnTo>
                  <a:lnTo>
                    <a:pt x="2141856" y="26441"/>
                  </a:lnTo>
                  <a:lnTo>
                    <a:pt x="2178100" y="29332"/>
                  </a:lnTo>
                  <a:lnTo>
                    <a:pt x="2276398" y="37472"/>
                  </a:lnTo>
                  <a:lnTo>
                    <a:pt x="2333888" y="41695"/>
                  </a:lnTo>
                  <a:lnTo>
                    <a:pt x="2386155" y="44843"/>
                  </a:lnTo>
                  <a:lnTo>
                    <a:pt x="2434205" y="46998"/>
                  </a:lnTo>
                  <a:lnTo>
                    <a:pt x="2479041" y="48243"/>
                  </a:lnTo>
                  <a:lnTo>
                    <a:pt x="2521668" y="48660"/>
                  </a:lnTo>
                  <a:lnTo>
                    <a:pt x="2563090" y="48332"/>
                  </a:lnTo>
                  <a:lnTo>
                    <a:pt x="2604312" y="47340"/>
                  </a:lnTo>
                  <a:lnTo>
                    <a:pt x="2690174" y="43699"/>
                  </a:lnTo>
                  <a:lnTo>
                    <a:pt x="2965827" y="29323"/>
                  </a:lnTo>
                  <a:lnTo>
                    <a:pt x="3023921" y="27513"/>
                  </a:lnTo>
                  <a:lnTo>
                    <a:pt x="3078490" y="26529"/>
                  </a:lnTo>
                  <a:lnTo>
                    <a:pt x="3774799" y="26238"/>
                  </a:lnTo>
                  <a:lnTo>
                    <a:pt x="3791197" y="25600"/>
                  </a:lnTo>
                  <a:lnTo>
                    <a:pt x="3767491" y="25600"/>
                  </a:lnTo>
                  <a:lnTo>
                    <a:pt x="3712535" y="25044"/>
                  </a:lnTo>
                  <a:lnTo>
                    <a:pt x="3655279" y="23704"/>
                  </a:lnTo>
                  <a:lnTo>
                    <a:pt x="3614759" y="22184"/>
                  </a:lnTo>
                  <a:lnTo>
                    <a:pt x="2883434" y="22184"/>
                  </a:lnTo>
                  <a:lnTo>
                    <a:pt x="2872076" y="21912"/>
                  </a:lnTo>
                  <a:close/>
                </a:path>
                <a:path w="4243705" h="48894">
                  <a:moveTo>
                    <a:pt x="808122" y="1752"/>
                  </a:moveTo>
                  <a:lnTo>
                    <a:pt x="764881" y="1961"/>
                  </a:lnTo>
                  <a:lnTo>
                    <a:pt x="717595" y="3333"/>
                  </a:lnTo>
                  <a:lnTo>
                    <a:pt x="405220" y="20027"/>
                  </a:lnTo>
                  <a:lnTo>
                    <a:pt x="370582" y="21621"/>
                  </a:lnTo>
                  <a:lnTo>
                    <a:pt x="342876" y="22736"/>
                  </a:lnTo>
                  <a:lnTo>
                    <a:pt x="380304" y="24118"/>
                  </a:lnTo>
                  <a:lnTo>
                    <a:pt x="447817" y="27517"/>
                  </a:lnTo>
                  <a:lnTo>
                    <a:pt x="586734" y="36116"/>
                  </a:lnTo>
                  <a:lnTo>
                    <a:pt x="643477" y="38872"/>
                  </a:lnTo>
                  <a:lnTo>
                    <a:pt x="693661" y="40514"/>
                  </a:lnTo>
                  <a:lnTo>
                    <a:pt x="739174" y="41197"/>
                  </a:lnTo>
                  <a:lnTo>
                    <a:pt x="781900" y="41074"/>
                  </a:lnTo>
                  <a:lnTo>
                    <a:pt x="823724" y="40301"/>
                  </a:lnTo>
                  <a:lnTo>
                    <a:pt x="1348758" y="26417"/>
                  </a:lnTo>
                  <a:lnTo>
                    <a:pt x="1698653" y="25493"/>
                  </a:lnTo>
                  <a:lnTo>
                    <a:pt x="1654233" y="24537"/>
                  </a:lnTo>
                  <a:lnTo>
                    <a:pt x="1608759" y="22367"/>
                  </a:lnTo>
                  <a:lnTo>
                    <a:pt x="1564585" y="18851"/>
                  </a:lnTo>
                  <a:lnTo>
                    <a:pt x="1559301" y="18229"/>
                  </a:lnTo>
                  <a:lnTo>
                    <a:pt x="1109743" y="18229"/>
                  </a:lnTo>
                  <a:lnTo>
                    <a:pt x="1055615" y="17397"/>
                  </a:lnTo>
                  <a:lnTo>
                    <a:pt x="1000466" y="13804"/>
                  </a:lnTo>
                  <a:lnTo>
                    <a:pt x="943490" y="8732"/>
                  </a:lnTo>
                  <a:lnTo>
                    <a:pt x="894435" y="5075"/>
                  </a:lnTo>
                  <a:lnTo>
                    <a:pt x="850310" y="2769"/>
                  </a:lnTo>
                  <a:lnTo>
                    <a:pt x="808122" y="1752"/>
                  </a:lnTo>
                  <a:close/>
                </a:path>
                <a:path w="4243705" h="48894">
                  <a:moveTo>
                    <a:pt x="1698653" y="25493"/>
                  </a:moveTo>
                  <a:lnTo>
                    <a:pt x="1442520" y="25493"/>
                  </a:lnTo>
                  <a:lnTo>
                    <a:pt x="1535403" y="25886"/>
                  </a:lnTo>
                  <a:lnTo>
                    <a:pt x="1631247" y="27964"/>
                  </a:lnTo>
                  <a:lnTo>
                    <a:pt x="1786148" y="33959"/>
                  </a:lnTo>
                  <a:lnTo>
                    <a:pt x="1828289" y="34120"/>
                  </a:lnTo>
                  <a:lnTo>
                    <a:pt x="1862673" y="32985"/>
                  </a:lnTo>
                  <a:lnTo>
                    <a:pt x="1891663" y="30963"/>
                  </a:lnTo>
                  <a:lnTo>
                    <a:pt x="1908703" y="29323"/>
                  </a:lnTo>
                  <a:lnTo>
                    <a:pt x="1929501" y="27259"/>
                  </a:lnTo>
                  <a:lnTo>
                    <a:pt x="1942902" y="25900"/>
                  </a:lnTo>
                  <a:lnTo>
                    <a:pt x="1946890" y="25572"/>
                  </a:lnTo>
                  <a:lnTo>
                    <a:pt x="1749219" y="25572"/>
                  </a:lnTo>
                  <a:lnTo>
                    <a:pt x="1701041" y="25544"/>
                  </a:lnTo>
                  <a:lnTo>
                    <a:pt x="1698653" y="25493"/>
                  </a:lnTo>
                  <a:close/>
                </a:path>
                <a:path w="4243705" h="48894">
                  <a:moveTo>
                    <a:pt x="3774799" y="26238"/>
                  </a:moveTo>
                  <a:lnTo>
                    <a:pt x="3130052" y="26238"/>
                  </a:lnTo>
                  <a:lnTo>
                    <a:pt x="3179127" y="26506"/>
                  </a:lnTo>
                  <a:lnTo>
                    <a:pt x="3496635" y="32845"/>
                  </a:lnTo>
                  <a:lnTo>
                    <a:pt x="3544509" y="32788"/>
                  </a:lnTo>
                  <a:lnTo>
                    <a:pt x="3594568" y="32092"/>
                  </a:lnTo>
                  <a:lnTo>
                    <a:pt x="3741537" y="27513"/>
                  </a:lnTo>
                  <a:lnTo>
                    <a:pt x="3774799" y="26238"/>
                  </a:lnTo>
                  <a:close/>
                </a:path>
                <a:path w="4243705" h="48894">
                  <a:moveTo>
                    <a:pt x="341" y="13804"/>
                  </a:moveTo>
                  <a:lnTo>
                    <a:pt x="125" y="17656"/>
                  </a:lnTo>
                  <a:lnTo>
                    <a:pt x="0" y="22184"/>
                  </a:lnTo>
                  <a:lnTo>
                    <a:pt x="1075" y="24537"/>
                  </a:lnTo>
                  <a:lnTo>
                    <a:pt x="1082" y="24805"/>
                  </a:lnTo>
                  <a:lnTo>
                    <a:pt x="341" y="32092"/>
                  </a:lnTo>
                  <a:lnTo>
                    <a:pt x="37226" y="28231"/>
                  </a:lnTo>
                  <a:lnTo>
                    <a:pt x="76079" y="25069"/>
                  </a:lnTo>
                  <a:lnTo>
                    <a:pt x="111211" y="23028"/>
                  </a:lnTo>
                  <a:lnTo>
                    <a:pt x="85273" y="21619"/>
                  </a:lnTo>
                  <a:lnTo>
                    <a:pt x="42971" y="18248"/>
                  </a:lnTo>
                  <a:lnTo>
                    <a:pt x="341" y="13804"/>
                  </a:lnTo>
                  <a:close/>
                </a:path>
                <a:path w="4243705" h="48894">
                  <a:moveTo>
                    <a:pt x="4243157" y="13804"/>
                  </a:moveTo>
                  <a:lnTo>
                    <a:pt x="4198046" y="14646"/>
                  </a:lnTo>
                  <a:lnTo>
                    <a:pt x="4026217" y="20351"/>
                  </a:lnTo>
                  <a:lnTo>
                    <a:pt x="4044008" y="20442"/>
                  </a:lnTo>
                  <a:lnTo>
                    <a:pt x="4092992" y="21621"/>
                  </a:lnTo>
                  <a:lnTo>
                    <a:pt x="4141650" y="23820"/>
                  </a:lnTo>
                  <a:lnTo>
                    <a:pt x="4191786" y="27266"/>
                  </a:lnTo>
                  <a:lnTo>
                    <a:pt x="4243157" y="32092"/>
                  </a:lnTo>
                  <a:lnTo>
                    <a:pt x="4243030" y="25615"/>
                  </a:lnTo>
                  <a:lnTo>
                    <a:pt x="4242671" y="20351"/>
                  </a:lnTo>
                  <a:lnTo>
                    <a:pt x="4242798" y="18200"/>
                  </a:lnTo>
                  <a:lnTo>
                    <a:pt x="4243157" y="13804"/>
                  </a:lnTo>
                  <a:close/>
                </a:path>
                <a:path w="4243705" h="48894">
                  <a:moveTo>
                    <a:pt x="209767" y="20376"/>
                  </a:moveTo>
                  <a:lnTo>
                    <a:pt x="161819" y="21082"/>
                  </a:lnTo>
                  <a:lnTo>
                    <a:pt x="117433" y="22666"/>
                  </a:lnTo>
                  <a:lnTo>
                    <a:pt x="111211" y="23028"/>
                  </a:lnTo>
                  <a:lnTo>
                    <a:pt x="128161" y="23949"/>
                  </a:lnTo>
                  <a:lnTo>
                    <a:pt x="172548" y="25270"/>
                  </a:lnTo>
                  <a:lnTo>
                    <a:pt x="219350" y="25615"/>
                  </a:lnTo>
                  <a:lnTo>
                    <a:pt x="269478" y="25014"/>
                  </a:lnTo>
                  <a:lnTo>
                    <a:pt x="323849" y="23501"/>
                  </a:lnTo>
                  <a:lnTo>
                    <a:pt x="342876" y="22736"/>
                  </a:lnTo>
                  <a:lnTo>
                    <a:pt x="318479" y="21834"/>
                  </a:lnTo>
                  <a:lnTo>
                    <a:pt x="261810" y="20607"/>
                  </a:lnTo>
                  <a:lnTo>
                    <a:pt x="209767" y="20376"/>
                  </a:lnTo>
                  <a:close/>
                </a:path>
                <a:path w="4243705" h="48894">
                  <a:moveTo>
                    <a:pt x="3792548" y="25548"/>
                  </a:moveTo>
                  <a:lnTo>
                    <a:pt x="3767491" y="25600"/>
                  </a:lnTo>
                  <a:lnTo>
                    <a:pt x="3791197" y="25600"/>
                  </a:lnTo>
                  <a:lnTo>
                    <a:pt x="3792548" y="25548"/>
                  </a:lnTo>
                  <a:close/>
                </a:path>
                <a:path w="4243705" h="48894">
                  <a:moveTo>
                    <a:pt x="2559293" y="0"/>
                  </a:moveTo>
                  <a:lnTo>
                    <a:pt x="2508839" y="577"/>
                  </a:lnTo>
                  <a:lnTo>
                    <a:pt x="2456765" y="1844"/>
                  </a:lnTo>
                  <a:lnTo>
                    <a:pt x="1902336" y="21621"/>
                  </a:lnTo>
                  <a:lnTo>
                    <a:pt x="1798804" y="24805"/>
                  </a:lnTo>
                  <a:lnTo>
                    <a:pt x="1749219" y="25572"/>
                  </a:lnTo>
                  <a:lnTo>
                    <a:pt x="1946890" y="25572"/>
                  </a:lnTo>
                  <a:lnTo>
                    <a:pt x="1969872" y="23680"/>
                  </a:lnTo>
                  <a:lnTo>
                    <a:pt x="2000892" y="22214"/>
                  </a:lnTo>
                  <a:lnTo>
                    <a:pt x="2872076" y="21912"/>
                  </a:lnTo>
                  <a:lnTo>
                    <a:pt x="2846062" y="21288"/>
                  </a:lnTo>
                  <a:lnTo>
                    <a:pt x="2810421" y="18610"/>
                  </a:lnTo>
                  <a:lnTo>
                    <a:pt x="2738650" y="8214"/>
                  </a:lnTo>
                  <a:lnTo>
                    <a:pt x="2697806" y="4220"/>
                  </a:lnTo>
                  <a:lnTo>
                    <a:pt x="2654090" y="1640"/>
                  </a:lnTo>
                  <a:lnTo>
                    <a:pt x="2607815" y="294"/>
                  </a:lnTo>
                  <a:lnTo>
                    <a:pt x="2559293" y="0"/>
                  </a:lnTo>
                  <a:close/>
                </a:path>
                <a:path w="4243705" h="48894">
                  <a:moveTo>
                    <a:pt x="3995961" y="20195"/>
                  </a:moveTo>
                  <a:lnTo>
                    <a:pt x="3948072" y="20700"/>
                  </a:lnTo>
                  <a:lnTo>
                    <a:pt x="3900069" y="21800"/>
                  </a:lnTo>
                  <a:lnTo>
                    <a:pt x="3792548" y="25548"/>
                  </a:lnTo>
                  <a:lnTo>
                    <a:pt x="3820384" y="25490"/>
                  </a:lnTo>
                  <a:lnTo>
                    <a:pt x="3920945" y="23735"/>
                  </a:lnTo>
                  <a:lnTo>
                    <a:pt x="3989781" y="21619"/>
                  </a:lnTo>
                  <a:lnTo>
                    <a:pt x="4026217" y="20351"/>
                  </a:lnTo>
                  <a:lnTo>
                    <a:pt x="3995961" y="20195"/>
                  </a:lnTo>
                  <a:close/>
                </a:path>
                <a:path w="4243705" h="48894">
                  <a:moveTo>
                    <a:pt x="3269290" y="6899"/>
                  </a:moveTo>
                  <a:lnTo>
                    <a:pt x="3210701" y="7750"/>
                  </a:lnTo>
                  <a:lnTo>
                    <a:pt x="3155480" y="9599"/>
                  </a:lnTo>
                  <a:lnTo>
                    <a:pt x="2964190" y="20021"/>
                  </a:lnTo>
                  <a:lnTo>
                    <a:pt x="2922742" y="21646"/>
                  </a:lnTo>
                  <a:lnTo>
                    <a:pt x="2883434" y="22184"/>
                  </a:lnTo>
                  <a:lnTo>
                    <a:pt x="3614759" y="22184"/>
                  </a:lnTo>
                  <a:lnTo>
                    <a:pt x="3595483" y="21461"/>
                  </a:lnTo>
                  <a:lnTo>
                    <a:pt x="3532908" y="18200"/>
                  </a:lnTo>
                  <a:lnTo>
                    <a:pt x="3397392" y="9578"/>
                  </a:lnTo>
                  <a:lnTo>
                    <a:pt x="3331452" y="7392"/>
                  </a:lnTo>
                  <a:lnTo>
                    <a:pt x="3269290" y="6899"/>
                  </a:lnTo>
                  <a:close/>
                </a:path>
                <a:path w="4243705" h="48894">
                  <a:moveTo>
                    <a:pt x="1420383" y="6452"/>
                  </a:moveTo>
                  <a:lnTo>
                    <a:pt x="1369640" y="6731"/>
                  </a:lnTo>
                  <a:lnTo>
                    <a:pt x="1318659" y="8665"/>
                  </a:lnTo>
                  <a:lnTo>
                    <a:pt x="1215460" y="14553"/>
                  </a:lnTo>
                  <a:lnTo>
                    <a:pt x="1162981" y="17036"/>
                  </a:lnTo>
                  <a:lnTo>
                    <a:pt x="1109743" y="18229"/>
                  </a:lnTo>
                  <a:lnTo>
                    <a:pt x="1559301" y="18229"/>
                  </a:lnTo>
                  <a:lnTo>
                    <a:pt x="1521674" y="13804"/>
                  </a:lnTo>
                  <a:lnTo>
                    <a:pt x="1471018" y="8564"/>
                  </a:lnTo>
                  <a:lnTo>
                    <a:pt x="1420383" y="645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8723" y="2375392"/>
              <a:ext cx="4244340" cy="46355"/>
            </a:xfrm>
            <a:custGeom>
              <a:avLst/>
              <a:gdLst/>
              <a:ahLst/>
              <a:cxnLst/>
              <a:rect l="l" t="t" r="r" b="b"/>
              <a:pathLst>
                <a:path w="4244340" h="46355">
                  <a:moveTo>
                    <a:pt x="228" y="20335"/>
                  </a:moveTo>
                  <a:lnTo>
                    <a:pt x="67198" y="14218"/>
                  </a:lnTo>
                  <a:lnTo>
                    <a:pt x="126946" y="9792"/>
                  </a:lnTo>
                  <a:lnTo>
                    <a:pt x="181093" y="6986"/>
                  </a:lnTo>
                  <a:lnTo>
                    <a:pt x="231258" y="5733"/>
                  </a:lnTo>
                  <a:lnTo>
                    <a:pt x="279061" y="5963"/>
                  </a:lnTo>
                  <a:lnTo>
                    <a:pt x="326123" y="7607"/>
                  </a:lnTo>
                  <a:lnTo>
                    <a:pt x="374063" y="10597"/>
                  </a:lnTo>
                  <a:lnTo>
                    <a:pt x="424501" y="14862"/>
                  </a:lnTo>
                  <a:lnTo>
                    <a:pt x="479056" y="20335"/>
                  </a:lnTo>
                  <a:lnTo>
                    <a:pt x="530696" y="24176"/>
                  </a:lnTo>
                  <a:lnTo>
                    <a:pt x="582514" y="25273"/>
                  </a:lnTo>
                  <a:lnTo>
                    <a:pt x="634132" y="24336"/>
                  </a:lnTo>
                  <a:lnTo>
                    <a:pt x="685169" y="22073"/>
                  </a:lnTo>
                  <a:lnTo>
                    <a:pt x="735245" y="19192"/>
                  </a:lnTo>
                  <a:lnTo>
                    <a:pt x="783982" y="16403"/>
                  </a:lnTo>
                  <a:lnTo>
                    <a:pt x="830999" y="14415"/>
                  </a:lnTo>
                  <a:lnTo>
                    <a:pt x="875917" y="13935"/>
                  </a:lnTo>
                  <a:lnTo>
                    <a:pt x="918355" y="15672"/>
                  </a:lnTo>
                  <a:lnTo>
                    <a:pt x="957935" y="20335"/>
                  </a:lnTo>
                  <a:lnTo>
                    <a:pt x="994647" y="25683"/>
                  </a:lnTo>
                  <a:lnTo>
                    <a:pt x="1035452" y="30120"/>
                  </a:lnTo>
                  <a:lnTo>
                    <a:pt x="1079955" y="33595"/>
                  </a:lnTo>
                  <a:lnTo>
                    <a:pt x="1127760" y="36053"/>
                  </a:lnTo>
                  <a:lnTo>
                    <a:pt x="1178470" y="37442"/>
                  </a:lnTo>
                  <a:lnTo>
                    <a:pt x="1231690" y="37708"/>
                  </a:lnTo>
                  <a:lnTo>
                    <a:pt x="1287023" y="36798"/>
                  </a:lnTo>
                  <a:lnTo>
                    <a:pt x="1344072" y="34659"/>
                  </a:lnTo>
                  <a:lnTo>
                    <a:pt x="1402443" y="31238"/>
                  </a:lnTo>
                  <a:lnTo>
                    <a:pt x="1461738" y="26481"/>
                  </a:lnTo>
                  <a:lnTo>
                    <a:pt x="1521561" y="20335"/>
                  </a:lnTo>
                  <a:lnTo>
                    <a:pt x="1568830" y="15276"/>
                  </a:lnTo>
                  <a:lnTo>
                    <a:pt x="1616375" y="10891"/>
                  </a:lnTo>
                  <a:lnTo>
                    <a:pt x="1664207" y="7208"/>
                  </a:lnTo>
                  <a:lnTo>
                    <a:pt x="1712338" y="4251"/>
                  </a:lnTo>
                  <a:lnTo>
                    <a:pt x="1760779" y="2047"/>
                  </a:lnTo>
                  <a:lnTo>
                    <a:pt x="1809540" y="621"/>
                  </a:lnTo>
                  <a:lnTo>
                    <a:pt x="1858635" y="0"/>
                  </a:lnTo>
                  <a:lnTo>
                    <a:pt x="1908074" y="208"/>
                  </a:lnTo>
                  <a:lnTo>
                    <a:pt x="1957868" y="1272"/>
                  </a:lnTo>
                  <a:lnTo>
                    <a:pt x="2008028" y="3218"/>
                  </a:lnTo>
                  <a:lnTo>
                    <a:pt x="2058568" y="6072"/>
                  </a:lnTo>
                  <a:lnTo>
                    <a:pt x="2109496" y="9858"/>
                  </a:lnTo>
                  <a:lnTo>
                    <a:pt x="2160826" y="14604"/>
                  </a:lnTo>
                  <a:lnTo>
                    <a:pt x="2212568" y="20335"/>
                  </a:lnTo>
                  <a:lnTo>
                    <a:pt x="2281347" y="27272"/>
                  </a:lnTo>
                  <a:lnTo>
                    <a:pt x="2343059" y="31040"/>
                  </a:lnTo>
                  <a:lnTo>
                    <a:pt x="2398966" y="32249"/>
                  </a:lnTo>
                  <a:lnTo>
                    <a:pt x="2450330" y="31509"/>
                  </a:lnTo>
                  <a:lnTo>
                    <a:pt x="2498413" y="29432"/>
                  </a:lnTo>
                  <a:lnTo>
                    <a:pt x="2544477" y="26626"/>
                  </a:lnTo>
                  <a:lnTo>
                    <a:pt x="2589783" y="23704"/>
                  </a:lnTo>
                  <a:lnTo>
                    <a:pt x="2635594" y="21274"/>
                  </a:lnTo>
                  <a:lnTo>
                    <a:pt x="2683171" y="19948"/>
                  </a:lnTo>
                  <a:lnTo>
                    <a:pt x="2733776" y="20335"/>
                  </a:lnTo>
                  <a:lnTo>
                    <a:pt x="2786689" y="21145"/>
                  </a:lnTo>
                  <a:lnTo>
                    <a:pt x="2840104" y="20896"/>
                  </a:lnTo>
                  <a:lnTo>
                    <a:pt x="2893766" y="19919"/>
                  </a:lnTo>
                  <a:lnTo>
                    <a:pt x="2947425" y="18543"/>
                  </a:lnTo>
                  <a:lnTo>
                    <a:pt x="3000825" y="17097"/>
                  </a:lnTo>
                  <a:lnTo>
                    <a:pt x="3053716" y="15910"/>
                  </a:lnTo>
                  <a:lnTo>
                    <a:pt x="3105842" y="15311"/>
                  </a:lnTo>
                  <a:lnTo>
                    <a:pt x="3156952" y="15629"/>
                  </a:lnTo>
                  <a:lnTo>
                    <a:pt x="3206793" y="17194"/>
                  </a:lnTo>
                  <a:lnTo>
                    <a:pt x="3255111" y="20335"/>
                  </a:lnTo>
                  <a:lnTo>
                    <a:pt x="3283365" y="22163"/>
                  </a:lnTo>
                  <a:lnTo>
                    <a:pt x="3317781" y="23436"/>
                  </a:lnTo>
                  <a:lnTo>
                    <a:pt x="3357738" y="24217"/>
                  </a:lnTo>
                  <a:lnTo>
                    <a:pt x="3402612" y="24568"/>
                  </a:lnTo>
                  <a:lnTo>
                    <a:pt x="3451784" y="24550"/>
                  </a:lnTo>
                  <a:lnTo>
                    <a:pt x="3504630" y="24226"/>
                  </a:lnTo>
                  <a:lnTo>
                    <a:pt x="3560528" y="23658"/>
                  </a:lnTo>
                  <a:lnTo>
                    <a:pt x="3618858" y="22907"/>
                  </a:lnTo>
                  <a:lnTo>
                    <a:pt x="3678996" y="22035"/>
                  </a:lnTo>
                  <a:lnTo>
                    <a:pt x="3740321" y="21105"/>
                  </a:lnTo>
                  <a:lnTo>
                    <a:pt x="3802211" y="20179"/>
                  </a:lnTo>
                  <a:lnTo>
                    <a:pt x="3864044" y="19318"/>
                  </a:lnTo>
                  <a:lnTo>
                    <a:pt x="3925199" y="18585"/>
                  </a:lnTo>
                  <a:lnTo>
                    <a:pt x="3985053" y="18041"/>
                  </a:lnTo>
                  <a:lnTo>
                    <a:pt x="4042984" y="17749"/>
                  </a:lnTo>
                  <a:lnTo>
                    <a:pt x="4098370" y="17770"/>
                  </a:lnTo>
                  <a:lnTo>
                    <a:pt x="4150591" y="18167"/>
                  </a:lnTo>
                  <a:lnTo>
                    <a:pt x="4199022" y="19002"/>
                  </a:lnTo>
                  <a:lnTo>
                    <a:pt x="4243044" y="20335"/>
                  </a:lnTo>
                  <a:lnTo>
                    <a:pt x="4243933" y="29352"/>
                  </a:lnTo>
                  <a:lnTo>
                    <a:pt x="4242536" y="29733"/>
                  </a:lnTo>
                  <a:lnTo>
                    <a:pt x="4243044" y="38623"/>
                  </a:lnTo>
                  <a:lnTo>
                    <a:pt x="4200956" y="40923"/>
                  </a:lnTo>
                  <a:lnTo>
                    <a:pt x="4159606" y="41996"/>
                  </a:lnTo>
                  <a:lnTo>
                    <a:pt x="4118437" y="42073"/>
                  </a:lnTo>
                  <a:lnTo>
                    <a:pt x="4076895" y="41383"/>
                  </a:lnTo>
                  <a:lnTo>
                    <a:pt x="4034423" y="40156"/>
                  </a:lnTo>
                  <a:lnTo>
                    <a:pt x="3990466" y="38623"/>
                  </a:lnTo>
                  <a:lnTo>
                    <a:pt x="3944466" y="37014"/>
                  </a:lnTo>
                  <a:lnTo>
                    <a:pt x="3895869" y="35557"/>
                  </a:lnTo>
                  <a:lnTo>
                    <a:pt x="3844117" y="34484"/>
                  </a:lnTo>
                  <a:lnTo>
                    <a:pt x="3788656" y="34024"/>
                  </a:lnTo>
                  <a:lnTo>
                    <a:pt x="3728930" y="34408"/>
                  </a:lnTo>
                  <a:lnTo>
                    <a:pt x="3664381" y="35864"/>
                  </a:lnTo>
                  <a:lnTo>
                    <a:pt x="3594455" y="38623"/>
                  </a:lnTo>
                  <a:lnTo>
                    <a:pt x="3522662" y="41374"/>
                  </a:lnTo>
                  <a:lnTo>
                    <a:pt x="3463463" y="42328"/>
                  </a:lnTo>
                  <a:lnTo>
                    <a:pt x="3414629" y="41874"/>
                  </a:lnTo>
                  <a:lnTo>
                    <a:pt x="3373927" y="40401"/>
                  </a:lnTo>
                  <a:lnTo>
                    <a:pt x="3339124" y="38299"/>
                  </a:lnTo>
                  <a:lnTo>
                    <a:pt x="3307991" y="35956"/>
                  </a:lnTo>
                  <a:lnTo>
                    <a:pt x="3278294" y="33762"/>
                  </a:lnTo>
                  <a:lnTo>
                    <a:pt x="3247802" y="32104"/>
                  </a:lnTo>
                  <a:lnTo>
                    <a:pt x="3214283" y="31372"/>
                  </a:lnTo>
                  <a:lnTo>
                    <a:pt x="3175505" y="31956"/>
                  </a:lnTo>
                  <a:lnTo>
                    <a:pt x="3129237" y="34243"/>
                  </a:lnTo>
                  <a:lnTo>
                    <a:pt x="3073247" y="38623"/>
                  </a:lnTo>
                  <a:lnTo>
                    <a:pt x="3010421" y="43264"/>
                  </a:lnTo>
                  <a:lnTo>
                    <a:pt x="2955306" y="45409"/>
                  </a:lnTo>
                  <a:lnTo>
                    <a:pt x="2906361" y="45583"/>
                  </a:lnTo>
                  <a:lnTo>
                    <a:pt x="2862044" y="44306"/>
                  </a:lnTo>
                  <a:lnTo>
                    <a:pt x="2820817" y="42101"/>
                  </a:lnTo>
                  <a:lnTo>
                    <a:pt x="2781137" y="39491"/>
                  </a:lnTo>
                  <a:lnTo>
                    <a:pt x="2741465" y="36996"/>
                  </a:lnTo>
                  <a:lnTo>
                    <a:pt x="2700260" y="35140"/>
                  </a:lnTo>
                  <a:lnTo>
                    <a:pt x="2655981" y="34445"/>
                  </a:lnTo>
                  <a:lnTo>
                    <a:pt x="2607087" y="35432"/>
                  </a:lnTo>
                  <a:lnTo>
                    <a:pt x="2552039" y="38623"/>
                  </a:lnTo>
                  <a:lnTo>
                    <a:pt x="2503373" y="41866"/>
                  </a:lnTo>
                  <a:lnTo>
                    <a:pt x="2456335" y="44113"/>
                  </a:lnTo>
                  <a:lnTo>
                    <a:pt x="2410425" y="45491"/>
                  </a:lnTo>
                  <a:lnTo>
                    <a:pt x="2365145" y="46121"/>
                  </a:lnTo>
                  <a:lnTo>
                    <a:pt x="2319993" y="46129"/>
                  </a:lnTo>
                  <a:lnTo>
                    <a:pt x="2274471" y="45637"/>
                  </a:lnTo>
                  <a:lnTo>
                    <a:pt x="2228078" y="44771"/>
                  </a:lnTo>
                  <a:lnTo>
                    <a:pt x="2180314" y="43653"/>
                  </a:lnTo>
                  <a:lnTo>
                    <a:pt x="2130681" y="42407"/>
                  </a:lnTo>
                  <a:lnTo>
                    <a:pt x="2078678" y="41157"/>
                  </a:lnTo>
                  <a:lnTo>
                    <a:pt x="2023805" y="40027"/>
                  </a:lnTo>
                  <a:lnTo>
                    <a:pt x="1965562" y="39142"/>
                  </a:lnTo>
                  <a:lnTo>
                    <a:pt x="1903450" y="38623"/>
                  </a:lnTo>
                  <a:lnTo>
                    <a:pt x="1846871" y="38472"/>
                  </a:lnTo>
                  <a:lnTo>
                    <a:pt x="1795673" y="38530"/>
                  </a:lnTo>
                  <a:lnTo>
                    <a:pt x="1748790" y="38752"/>
                  </a:lnTo>
                  <a:lnTo>
                    <a:pt x="1705153" y="39090"/>
                  </a:lnTo>
                  <a:lnTo>
                    <a:pt x="1663695" y="39498"/>
                  </a:lnTo>
                  <a:lnTo>
                    <a:pt x="1623348" y="39930"/>
                  </a:lnTo>
                  <a:lnTo>
                    <a:pt x="1583045" y="40338"/>
                  </a:lnTo>
                  <a:lnTo>
                    <a:pt x="1541717" y="40676"/>
                  </a:lnTo>
                  <a:lnTo>
                    <a:pt x="1498297" y="40898"/>
                  </a:lnTo>
                  <a:lnTo>
                    <a:pt x="1451717" y="40956"/>
                  </a:lnTo>
                  <a:lnTo>
                    <a:pt x="1400909" y="40804"/>
                  </a:lnTo>
                  <a:lnTo>
                    <a:pt x="1344806" y="40396"/>
                  </a:lnTo>
                  <a:lnTo>
                    <a:pt x="1282340" y="39685"/>
                  </a:lnTo>
                  <a:lnTo>
                    <a:pt x="1212443" y="38623"/>
                  </a:lnTo>
                  <a:lnTo>
                    <a:pt x="1118960" y="37132"/>
                  </a:lnTo>
                  <a:lnTo>
                    <a:pt x="1043618" y="36124"/>
                  </a:lnTo>
                  <a:lnTo>
                    <a:pt x="983417" y="35543"/>
                  </a:lnTo>
                  <a:lnTo>
                    <a:pt x="935351" y="35332"/>
                  </a:lnTo>
                  <a:lnTo>
                    <a:pt x="896419" y="35433"/>
                  </a:lnTo>
                  <a:lnTo>
                    <a:pt x="863618" y="35789"/>
                  </a:lnTo>
                  <a:lnTo>
                    <a:pt x="833943" y="36343"/>
                  </a:lnTo>
                  <a:lnTo>
                    <a:pt x="804393" y="37038"/>
                  </a:lnTo>
                  <a:lnTo>
                    <a:pt x="771964" y="37818"/>
                  </a:lnTo>
                  <a:lnTo>
                    <a:pt x="733653" y="38623"/>
                  </a:lnTo>
                  <a:lnTo>
                    <a:pt x="699546" y="39066"/>
                  </a:lnTo>
                  <a:lnTo>
                    <a:pt x="658306" y="39277"/>
                  </a:lnTo>
                  <a:lnTo>
                    <a:pt x="611012" y="39297"/>
                  </a:lnTo>
                  <a:lnTo>
                    <a:pt x="558746" y="39168"/>
                  </a:lnTo>
                  <a:lnTo>
                    <a:pt x="502588" y="38930"/>
                  </a:lnTo>
                  <a:lnTo>
                    <a:pt x="443617" y="38623"/>
                  </a:lnTo>
                  <a:lnTo>
                    <a:pt x="382914" y="38290"/>
                  </a:lnTo>
                  <a:lnTo>
                    <a:pt x="321559" y="37970"/>
                  </a:lnTo>
                  <a:lnTo>
                    <a:pt x="260632" y="37705"/>
                  </a:lnTo>
                  <a:lnTo>
                    <a:pt x="201214" y="37535"/>
                  </a:lnTo>
                  <a:lnTo>
                    <a:pt x="144384" y="37501"/>
                  </a:lnTo>
                  <a:lnTo>
                    <a:pt x="91223" y="37644"/>
                  </a:lnTo>
                  <a:lnTo>
                    <a:pt x="42811" y="38004"/>
                  </a:lnTo>
                  <a:lnTo>
                    <a:pt x="228" y="38623"/>
                  </a:lnTo>
                  <a:lnTo>
                    <a:pt x="0" y="34559"/>
                  </a:lnTo>
                  <a:lnTo>
                    <a:pt x="736" y="26177"/>
                  </a:lnTo>
                  <a:lnTo>
                    <a:pt x="228" y="20335"/>
                  </a:lnTo>
                  <a:close/>
                </a:path>
              </a:pathLst>
            </a:custGeom>
            <a:ln w="412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6180" y="2688793"/>
            <a:ext cx="4226560" cy="7040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9545"/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latin typeface="Calibri"/>
                <a:cs typeface="Calibri"/>
              </a:rPr>
              <a:t>Aquicultura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 Tilapias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lang="pt-BR" sz="2200" dirty="0">
                <a:latin typeface="Calibri"/>
                <a:cs typeface="Calibri"/>
              </a:rPr>
              <a:t>Alevinos</a:t>
            </a:r>
          </a:p>
          <a:p>
            <a:pPr marL="240665" indent="-22796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9545"/>
              <a:buFont typeface="Arial MT"/>
              <a:buChar char="•"/>
              <a:tabLst>
                <a:tab pos="240665" algn="l"/>
              </a:tabLst>
            </a:pPr>
            <a:endParaRPr sz="2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6656" y="329184"/>
            <a:ext cx="3148583" cy="342887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4528" y="4078223"/>
            <a:ext cx="3654552" cy="21762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05525" cy="6858000"/>
            <a:chOff x="0" y="0"/>
            <a:chExt cx="61055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105144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9142"/>
              <a:ext cx="5608320" cy="68488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590"/>
              </a:spcBef>
            </a:pPr>
            <a:r>
              <a:rPr sz="4100" spc="-25" dirty="0"/>
              <a:t>EMTC-</a:t>
            </a:r>
            <a:r>
              <a:rPr sz="4100" spc="-20" dirty="0"/>
              <a:t>Equipamento </a:t>
            </a:r>
            <a:r>
              <a:rPr sz="4100" dirty="0"/>
              <a:t>para</a:t>
            </a:r>
            <a:r>
              <a:rPr sz="4100" spc="-75" dirty="0"/>
              <a:t> </a:t>
            </a:r>
            <a:r>
              <a:rPr sz="4100" dirty="0"/>
              <a:t>Medidas</a:t>
            </a:r>
            <a:r>
              <a:rPr sz="4100" spc="-85" dirty="0"/>
              <a:t> </a:t>
            </a:r>
            <a:r>
              <a:rPr sz="4100" spc="-25" dirty="0"/>
              <a:t>de </a:t>
            </a:r>
            <a:r>
              <a:rPr sz="4100" dirty="0"/>
              <a:t>Tilápias</a:t>
            </a:r>
            <a:r>
              <a:rPr sz="4100" spc="-55" dirty="0"/>
              <a:t> </a:t>
            </a:r>
            <a:r>
              <a:rPr sz="4100" dirty="0"/>
              <a:t>e</a:t>
            </a:r>
            <a:r>
              <a:rPr sz="4100" spc="-5" dirty="0"/>
              <a:t> </a:t>
            </a:r>
            <a:r>
              <a:rPr lang="pt-BR" sz="4100" spc="-10" dirty="0"/>
              <a:t>alevinos</a:t>
            </a:r>
            <a:r>
              <a:rPr sz="4100" spc="-10" dirty="0"/>
              <a:t> </a:t>
            </a:r>
            <a:r>
              <a:rPr sz="4100" dirty="0"/>
              <a:t>ÁGUA</a:t>
            </a:r>
            <a:r>
              <a:rPr sz="4100" spc="-125" dirty="0"/>
              <a:t> </a:t>
            </a:r>
            <a:r>
              <a:rPr sz="4100" spc="-20" dirty="0"/>
              <a:t>PURA</a:t>
            </a:r>
            <a:endParaRPr sz="4100" dirty="0"/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Zootec: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Wagner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spc="-20" dirty="0">
                <a:solidFill>
                  <a:srgbClr val="FFFFFF"/>
                </a:solidFill>
              </a:rPr>
              <a:t>Camis </a:t>
            </a:r>
            <a:r>
              <a:rPr sz="2000" spc="-10" dirty="0">
                <a:solidFill>
                  <a:srgbClr val="FFFFFF"/>
                </a:solidFill>
                <a:hlinkClick r:id="rId4"/>
              </a:rPr>
              <a:t>wagcamis@aquiculturainteligente.com.br</a:t>
            </a:r>
            <a:endParaRPr sz="20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2096" y="0"/>
            <a:ext cx="6089650" cy="68578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9645" y="752043"/>
            <a:ext cx="4242435" cy="8947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</a:pPr>
            <a:r>
              <a:rPr sz="3000" spc="-40" dirty="0">
                <a:solidFill>
                  <a:srgbClr val="000000"/>
                </a:solidFill>
              </a:rPr>
              <a:t>PONTOS</a:t>
            </a:r>
            <a:r>
              <a:rPr sz="3000" spc="-114" dirty="0">
                <a:solidFill>
                  <a:srgbClr val="000000"/>
                </a:solidFill>
              </a:rPr>
              <a:t> </a:t>
            </a:r>
            <a:r>
              <a:rPr sz="3000" spc="-25" dirty="0">
                <a:solidFill>
                  <a:srgbClr val="000000"/>
                </a:solidFill>
              </a:rPr>
              <a:t>CRÍTICOS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25" dirty="0">
                <a:solidFill>
                  <a:srgbClr val="000000"/>
                </a:solidFill>
              </a:rPr>
              <a:t>NA </a:t>
            </a:r>
            <a:r>
              <a:rPr sz="3000" spc="-20" dirty="0">
                <a:solidFill>
                  <a:srgbClr val="000000"/>
                </a:solidFill>
              </a:rPr>
              <a:t>CRIAÇÃO</a:t>
            </a:r>
            <a:r>
              <a:rPr sz="3000" spc="-1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EM</a:t>
            </a:r>
            <a:r>
              <a:rPr sz="3000" spc="-100" dirty="0">
                <a:solidFill>
                  <a:srgbClr val="000000"/>
                </a:solidFill>
              </a:rPr>
              <a:t> </a:t>
            </a:r>
            <a:r>
              <a:rPr sz="3000" spc="-50" dirty="0">
                <a:solidFill>
                  <a:srgbClr val="000000"/>
                </a:solidFill>
              </a:rPr>
              <a:t>AQUICULTURA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861211" y="2226074"/>
            <a:ext cx="5009515" cy="2420620"/>
            <a:chOff x="861211" y="2226074"/>
            <a:chExt cx="5009515" cy="2420620"/>
          </a:xfrm>
        </p:grpSpPr>
        <p:sp>
          <p:nvSpPr>
            <p:cNvPr id="4" name="object 4"/>
            <p:cNvSpPr/>
            <p:nvPr/>
          </p:nvSpPr>
          <p:spPr>
            <a:xfrm>
              <a:off x="889357" y="2254220"/>
              <a:ext cx="4953635" cy="2364740"/>
            </a:xfrm>
            <a:custGeom>
              <a:avLst/>
              <a:gdLst/>
              <a:ahLst/>
              <a:cxnLst/>
              <a:rect l="l" t="t" r="r" b="b"/>
              <a:pathLst>
                <a:path w="4953635" h="2364740">
                  <a:moveTo>
                    <a:pt x="4610756" y="1519907"/>
                  </a:moveTo>
                  <a:lnTo>
                    <a:pt x="787998" y="1519907"/>
                  </a:lnTo>
                  <a:lnTo>
                    <a:pt x="825841" y="1520599"/>
                  </a:lnTo>
                  <a:lnTo>
                    <a:pt x="865044" y="1522631"/>
                  </a:lnTo>
                  <a:lnTo>
                    <a:pt x="905561" y="1525939"/>
                  </a:lnTo>
                  <a:lnTo>
                    <a:pt x="947347" y="1530458"/>
                  </a:lnTo>
                  <a:lnTo>
                    <a:pt x="990356" y="1536122"/>
                  </a:lnTo>
                  <a:lnTo>
                    <a:pt x="1034543" y="1542867"/>
                  </a:lnTo>
                  <a:lnTo>
                    <a:pt x="1079862" y="1550629"/>
                  </a:lnTo>
                  <a:lnTo>
                    <a:pt x="1126268" y="1559341"/>
                  </a:lnTo>
                  <a:lnTo>
                    <a:pt x="1173717" y="1568940"/>
                  </a:lnTo>
                  <a:lnTo>
                    <a:pt x="1222161" y="1579361"/>
                  </a:lnTo>
                  <a:lnTo>
                    <a:pt x="1321857" y="1602407"/>
                  </a:lnTo>
                  <a:lnTo>
                    <a:pt x="1424994" y="1627960"/>
                  </a:lnTo>
                  <a:lnTo>
                    <a:pt x="2037515" y="1790136"/>
                  </a:lnTo>
                  <a:lnTo>
                    <a:pt x="1968301" y="1984347"/>
                  </a:lnTo>
                  <a:lnTo>
                    <a:pt x="1931276" y="2170113"/>
                  </a:lnTo>
                  <a:lnTo>
                    <a:pt x="1916413" y="2309438"/>
                  </a:lnTo>
                  <a:lnTo>
                    <a:pt x="1913686" y="2364324"/>
                  </a:lnTo>
                  <a:lnTo>
                    <a:pt x="2724246" y="1936498"/>
                  </a:lnTo>
                  <a:lnTo>
                    <a:pt x="3495381" y="1936498"/>
                  </a:lnTo>
                  <a:lnTo>
                    <a:pt x="3580177" y="1919996"/>
                  </a:lnTo>
                  <a:lnTo>
                    <a:pt x="3636316" y="1907473"/>
                  </a:lnTo>
                  <a:lnTo>
                    <a:pt x="3692671" y="1893768"/>
                  </a:lnTo>
                  <a:lnTo>
                    <a:pt x="3749131" y="1878945"/>
                  </a:lnTo>
                  <a:lnTo>
                    <a:pt x="3805586" y="1863063"/>
                  </a:lnTo>
                  <a:lnTo>
                    <a:pt x="3861927" y="1846185"/>
                  </a:lnTo>
                  <a:lnTo>
                    <a:pt x="3918043" y="1828373"/>
                  </a:lnTo>
                  <a:lnTo>
                    <a:pt x="3973824" y="1809687"/>
                  </a:lnTo>
                  <a:lnTo>
                    <a:pt x="4029161" y="1790190"/>
                  </a:lnTo>
                  <a:lnTo>
                    <a:pt x="4083943" y="1769944"/>
                  </a:lnTo>
                  <a:lnTo>
                    <a:pt x="4138060" y="1749009"/>
                  </a:lnTo>
                  <a:lnTo>
                    <a:pt x="4191402" y="1727447"/>
                  </a:lnTo>
                  <a:lnTo>
                    <a:pt x="4243860" y="1705321"/>
                  </a:lnTo>
                  <a:lnTo>
                    <a:pt x="4295322" y="1682691"/>
                  </a:lnTo>
                  <a:lnTo>
                    <a:pt x="4345680" y="1659619"/>
                  </a:lnTo>
                  <a:lnTo>
                    <a:pt x="4394823" y="1636167"/>
                  </a:lnTo>
                  <a:lnTo>
                    <a:pt x="4442642" y="1612396"/>
                  </a:lnTo>
                  <a:lnTo>
                    <a:pt x="4489025" y="1588369"/>
                  </a:lnTo>
                  <a:lnTo>
                    <a:pt x="4533864" y="1564146"/>
                  </a:lnTo>
                  <a:lnTo>
                    <a:pt x="4577048" y="1539789"/>
                  </a:lnTo>
                  <a:lnTo>
                    <a:pt x="4610756" y="1519907"/>
                  </a:lnTo>
                  <a:close/>
                </a:path>
                <a:path w="4953635" h="2364740">
                  <a:moveTo>
                    <a:pt x="0" y="394050"/>
                  </a:moveTo>
                  <a:lnTo>
                    <a:pt x="26383" y="647807"/>
                  </a:lnTo>
                  <a:lnTo>
                    <a:pt x="84428" y="904204"/>
                  </a:lnTo>
                  <a:lnTo>
                    <a:pt x="142472" y="1102548"/>
                  </a:lnTo>
                  <a:lnTo>
                    <a:pt x="168856" y="1182150"/>
                  </a:lnTo>
                  <a:lnTo>
                    <a:pt x="142472" y="1261755"/>
                  </a:lnTo>
                  <a:lnTo>
                    <a:pt x="84428" y="1460108"/>
                  </a:lnTo>
                  <a:lnTo>
                    <a:pt x="26383" y="1716512"/>
                  </a:lnTo>
                  <a:lnTo>
                    <a:pt x="0" y="1970274"/>
                  </a:lnTo>
                  <a:lnTo>
                    <a:pt x="787998" y="1519907"/>
                  </a:lnTo>
                  <a:lnTo>
                    <a:pt x="4610756" y="1519907"/>
                  </a:lnTo>
                  <a:lnTo>
                    <a:pt x="4658010" y="1490920"/>
                  </a:lnTo>
                  <a:lnTo>
                    <a:pt x="4695570" y="1466532"/>
                  </a:lnTo>
                  <a:lnTo>
                    <a:pt x="4731034" y="1442256"/>
                  </a:lnTo>
                  <a:lnTo>
                    <a:pt x="4764293" y="1418154"/>
                  </a:lnTo>
                  <a:lnTo>
                    <a:pt x="4795237" y="1394288"/>
                  </a:lnTo>
                  <a:lnTo>
                    <a:pt x="4849741" y="1347510"/>
                  </a:lnTo>
                  <a:lnTo>
                    <a:pt x="4893665" y="1302414"/>
                  </a:lnTo>
                  <a:lnTo>
                    <a:pt x="4926129" y="1259494"/>
                  </a:lnTo>
                  <a:lnTo>
                    <a:pt x="4946252" y="1219241"/>
                  </a:lnTo>
                  <a:lnTo>
                    <a:pt x="4953156" y="1182150"/>
                  </a:lnTo>
                  <a:lnTo>
                    <a:pt x="4951412" y="1164030"/>
                  </a:lnTo>
                  <a:lnTo>
                    <a:pt x="4937788" y="1125297"/>
                  </a:lnTo>
                  <a:lnTo>
                    <a:pt x="4911384" y="1083650"/>
                  </a:lnTo>
                  <a:lnTo>
                    <a:pt x="4899916" y="1069564"/>
                  </a:lnTo>
                  <a:lnTo>
                    <a:pt x="4108872" y="1069564"/>
                  </a:lnTo>
                  <a:lnTo>
                    <a:pt x="4065162" y="1060680"/>
                  </a:lnTo>
                  <a:lnTo>
                    <a:pt x="4029368" y="1036492"/>
                  </a:lnTo>
                  <a:lnTo>
                    <a:pt x="4005183" y="1000693"/>
                  </a:lnTo>
                  <a:lnTo>
                    <a:pt x="3996301" y="956978"/>
                  </a:lnTo>
                  <a:lnTo>
                    <a:pt x="4005183" y="913263"/>
                  </a:lnTo>
                  <a:lnTo>
                    <a:pt x="4029368" y="877465"/>
                  </a:lnTo>
                  <a:lnTo>
                    <a:pt x="4065162" y="853276"/>
                  </a:lnTo>
                  <a:lnTo>
                    <a:pt x="4108872" y="844393"/>
                  </a:lnTo>
                  <a:lnTo>
                    <a:pt x="787998" y="844393"/>
                  </a:lnTo>
                  <a:lnTo>
                    <a:pt x="0" y="394050"/>
                  </a:lnTo>
                  <a:close/>
                </a:path>
                <a:path w="4953635" h="2364740">
                  <a:moveTo>
                    <a:pt x="3495381" y="1936498"/>
                  </a:moveTo>
                  <a:lnTo>
                    <a:pt x="2724246" y="1936498"/>
                  </a:lnTo>
                  <a:lnTo>
                    <a:pt x="2779102" y="1944414"/>
                  </a:lnTo>
                  <a:lnTo>
                    <a:pt x="2833827" y="1951275"/>
                  </a:lnTo>
                  <a:lnTo>
                    <a:pt x="2888288" y="1957080"/>
                  </a:lnTo>
                  <a:lnTo>
                    <a:pt x="2942353" y="1961830"/>
                  </a:lnTo>
                  <a:lnTo>
                    <a:pt x="2995890" y="1965524"/>
                  </a:lnTo>
                  <a:lnTo>
                    <a:pt x="3048768" y="1968163"/>
                  </a:lnTo>
                  <a:lnTo>
                    <a:pt x="3100854" y="1969746"/>
                  </a:lnTo>
                  <a:lnTo>
                    <a:pt x="3152017" y="1970274"/>
                  </a:lnTo>
                  <a:lnTo>
                    <a:pt x="3202473" y="1969416"/>
                  </a:lnTo>
                  <a:lnTo>
                    <a:pt x="3254024" y="1966885"/>
                  </a:lnTo>
                  <a:lnTo>
                    <a:pt x="3306561" y="1962741"/>
                  </a:lnTo>
                  <a:lnTo>
                    <a:pt x="3359973" y="1957047"/>
                  </a:lnTo>
                  <a:lnTo>
                    <a:pt x="3414151" y="1949864"/>
                  </a:lnTo>
                  <a:lnTo>
                    <a:pt x="3468984" y="1941253"/>
                  </a:lnTo>
                  <a:lnTo>
                    <a:pt x="3495381" y="1936498"/>
                  </a:lnTo>
                  <a:close/>
                </a:path>
                <a:path w="4953635" h="2364740">
                  <a:moveTo>
                    <a:pt x="1913686" y="0"/>
                  </a:moveTo>
                  <a:lnTo>
                    <a:pt x="1916413" y="54885"/>
                  </a:lnTo>
                  <a:lnTo>
                    <a:pt x="1931276" y="194210"/>
                  </a:lnTo>
                  <a:lnTo>
                    <a:pt x="1968301" y="379976"/>
                  </a:lnTo>
                  <a:lnTo>
                    <a:pt x="2037515" y="574187"/>
                  </a:lnTo>
                  <a:lnTo>
                    <a:pt x="1477739" y="722800"/>
                  </a:lnTo>
                  <a:lnTo>
                    <a:pt x="1321857" y="761904"/>
                  </a:lnTo>
                  <a:lnTo>
                    <a:pt x="1222161" y="784947"/>
                  </a:lnTo>
                  <a:lnTo>
                    <a:pt x="1173717" y="795367"/>
                  </a:lnTo>
                  <a:lnTo>
                    <a:pt x="1126268" y="804964"/>
                  </a:lnTo>
                  <a:lnTo>
                    <a:pt x="1079862" y="813676"/>
                  </a:lnTo>
                  <a:lnTo>
                    <a:pt x="1034543" y="821436"/>
                  </a:lnTo>
                  <a:lnTo>
                    <a:pt x="990356" y="828180"/>
                  </a:lnTo>
                  <a:lnTo>
                    <a:pt x="947347" y="833844"/>
                  </a:lnTo>
                  <a:lnTo>
                    <a:pt x="905561" y="838362"/>
                  </a:lnTo>
                  <a:lnTo>
                    <a:pt x="865044" y="841669"/>
                  </a:lnTo>
                  <a:lnTo>
                    <a:pt x="825841" y="843701"/>
                  </a:lnTo>
                  <a:lnTo>
                    <a:pt x="787998" y="844393"/>
                  </a:lnTo>
                  <a:lnTo>
                    <a:pt x="4108872" y="844393"/>
                  </a:lnTo>
                  <a:lnTo>
                    <a:pt x="4152581" y="853276"/>
                  </a:lnTo>
                  <a:lnTo>
                    <a:pt x="4188375" y="877465"/>
                  </a:lnTo>
                  <a:lnTo>
                    <a:pt x="4212560" y="913263"/>
                  </a:lnTo>
                  <a:lnTo>
                    <a:pt x="4221443" y="956978"/>
                  </a:lnTo>
                  <a:lnTo>
                    <a:pt x="4212560" y="1000693"/>
                  </a:lnTo>
                  <a:lnTo>
                    <a:pt x="4188375" y="1036492"/>
                  </a:lnTo>
                  <a:lnTo>
                    <a:pt x="4152581" y="1060680"/>
                  </a:lnTo>
                  <a:lnTo>
                    <a:pt x="4108872" y="1069564"/>
                  </a:lnTo>
                  <a:lnTo>
                    <a:pt x="4899916" y="1069564"/>
                  </a:lnTo>
                  <a:lnTo>
                    <a:pt x="4873080" y="1039581"/>
                  </a:lnTo>
                  <a:lnTo>
                    <a:pt x="4823757" y="993583"/>
                  </a:lnTo>
                  <a:lnTo>
                    <a:pt x="4764293" y="946150"/>
                  </a:lnTo>
                  <a:lnTo>
                    <a:pt x="4731034" y="922049"/>
                  </a:lnTo>
                  <a:lnTo>
                    <a:pt x="4695570" y="897773"/>
                  </a:lnTo>
                  <a:lnTo>
                    <a:pt x="4658010" y="873386"/>
                  </a:lnTo>
                  <a:lnTo>
                    <a:pt x="4618466" y="848947"/>
                  </a:lnTo>
                  <a:lnTo>
                    <a:pt x="4577048" y="824518"/>
                  </a:lnTo>
                  <a:lnTo>
                    <a:pt x="4533864" y="800162"/>
                  </a:lnTo>
                  <a:lnTo>
                    <a:pt x="4489025" y="775940"/>
                  </a:lnTo>
                  <a:lnTo>
                    <a:pt x="4442642" y="751913"/>
                  </a:lnTo>
                  <a:lnTo>
                    <a:pt x="4394823" y="728144"/>
                  </a:lnTo>
                  <a:lnTo>
                    <a:pt x="4345680" y="704692"/>
                  </a:lnTo>
                  <a:lnTo>
                    <a:pt x="4295322" y="681621"/>
                  </a:lnTo>
                  <a:lnTo>
                    <a:pt x="4243860" y="658992"/>
                  </a:lnTo>
                  <a:lnTo>
                    <a:pt x="4191402" y="636867"/>
                  </a:lnTo>
                  <a:lnTo>
                    <a:pt x="4138060" y="615306"/>
                  </a:lnTo>
                  <a:lnTo>
                    <a:pt x="4083943" y="594372"/>
                  </a:lnTo>
                  <a:lnTo>
                    <a:pt x="4029161" y="574126"/>
                  </a:lnTo>
                  <a:lnTo>
                    <a:pt x="3973824" y="554630"/>
                  </a:lnTo>
                  <a:lnTo>
                    <a:pt x="3918043" y="535945"/>
                  </a:lnTo>
                  <a:lnTo>
                    <a:pt x="3861927" y="518133"/>
                  </a:lnTo>
                  <a:lnTo>
                    <a:pt x="3805586" y="501256"/>
                  </a:lnTo>
                  <a:lnTo>
                    <a:pt x="3749131" y="485375"/>
                  </a:lnTo>
                  <a:lnTo>
                    <a:pt x="3692671" y="470552"/>
                  </a:lnTo>
                  <a:lnTo>
                    <a:pt x="3636316" y="456848"/>
                  </a:lnTo>
                  <a:lnTo>
                    <a:pt x="3580177" y="444325"/>
                  </a:lnTo>
                  <a:lnTo>
                    <a:pt x="3524363" y="433045"/>
                  </a:lnTo>
                  <a:lnTo>
                    <a:pt x="3495389" y="427825"/>
                  </a:lnTo>
                  <a:lnTo>
                    <a:pt x="2724246" y="427825"/>
                  </a:lnTo>
                  <a:lnTo>
                    <a:pt x="1913686" y="0"/>
                  </a:lnTo>
                  <a:close/>
                </a:path>
                <a:path w="4953635" h="2364740">
                  <a:moveTo>
                    <a:pt x="3152017" y="394050"/>
                  </a:moveTo>
                  <a:lnTo>
                    <a:pt x="3100854" y="394577"/>
                  </a:lnTo>
                  <a:lnTo>
                    <a:pt x="3048768" y="396161"/>
                  </a:lnTo>
                  <a:lnTo>
                    <a:pt x="2995890" y="398799"/>
                  </a:lnTo>
                  <a:lnTo>
                    <a:pt x="2942353" y="402494"/>
                  </a:lnTo>
                  <a:lnTo>
                    <a:pt x="2888288" y="407243"/>
                  </a:lnTo>
                  <a:lnTo>
                    <a:pt x="2833827" y="413048"/>
                  </a:lnTo>
                  <a:lnTo>
                    <a:pt x="2779102" y="419909"/>
                  </a:lnTo>
                  <a:lnTo>
                    <a:pt x="2724246" y="427825"/>
                  </a:lnTo>
                  <a:lnTo>
                    <a:pt x="3495389" y="427825"/>
                  </a:lnTo>
                  <a:lnTo>
                    <a:pt x="3414151" y="414458"/>
                  </a:lnTo>
                  <a:lnTo>
                    <a:pt x="3359973" y="407276"/>
                  </a:lnTo>
                  <a:lnTo>
                    <a:pt x="3306561" y="401582"/>
                  </a:lnTo>
                  <a:lnTo>
                    <a:pt x="3254024" y="397438"/>
                  </a:lnTo>
                  <a:lnTo>
                    <a:pt x="3202473" y="394907"/>
                  </a:lnTo>
                  <a:lnTo>
                    <a:pt x="3152017" y="3940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9357" y="2254220"/>
              <a:ext cx="4953635" cy="2364740"/>
            </a:xfrm>
            <a:custGeom>
              <a:avLst/>
              <a:gdLst/>
              <a:ahLst/>
              <a:cxnLst/>
              <a:rect l="l" t="t" r="r" b="b"/>
              <a:pathLst>
                <a:path w="4953635" h="2364740">
                  <a:moveTo>
                    <a:pt x="4108872" y="1069564"/>
                  </a:moveTo>
                  <a:lnTo>
                    <a:pt x="4065162" y="1060680"/>
                  </a:lnTo>
                  <a:lnTo>
                    <a:pt x="4029368" y="1036492"/>
                  </a:lnTo>
                  <a:lnTo>
                    <a:pt x="4005183" y="1000693"/>
                  </a:lnTo>
                  <a:lnTo>
                    <a:pt x="3996301" y="956978"/>
                  </a:lnTo>
                  <a:lnTo>
                    <a:pt x="4005183" y="913263"/>
                  </a:lnTo>
                  <a:lnTo>
                    <a:pt x="4029368" y="877465"/>
                  </a:lnTo>
                  <a:lnTo>
                    <a:pt x="4065162" y="853276"/>
                  </a:lnTo>
                  <a:lnTo>
                    <a:pt x="4108872" y="844393"/>
                  </a:lnTo>
                  <a:lnTo>
                    <a:pt x="4152581" y="853276"/>
                  </a:lnTo>
                  <a:lnTo>
                    <a:pt x="4188375" y="877465"/>
                  </a:lnTo>
                  <a:lnTo>
                    <a:pt x="4212560" y="913263"/>
                  </a:lnTo>
                  <a:lnTo>
                    <a:pt x="4221443" y="956978"/>
                  </a:lnTo>
                  <a:lnTo>
                    <a:pt x="4212560" y="1000693"/>
                  </a:lnTo>
                  <a:lnTo>
                    <a:pt x="4188375" y="1036492"/>
                  </a:lnTo>
                  <a:lnTo>
                    <a:pt x="4152581" y="1060680"/>
                  </a:lnTo>
                  <a:lnTo>
                    <a:pt x="4108872" y="1069564"/>
                  </a:lnTo>
                  <a:close/>
                </a:path>
                <a:path w="4953635" h="2364740">
                  <a:moveTo>
                    <a:pt x="3152017" y="394050"/>
                  </a:moveTo>
                  <a:lnTo>
                    <a:pt x="3100854" y="394577"/>
                  </a:lnTo>
                  <a:lnTo>
                    <a:pt x="3048768" y="396161"/>
                  </a:lnTo>
                  <a:lnTo>
                    <a:pt x="2995890" y="398799"/>
                  </a:lnTo>
                  <a:lnTo>
                    <a:pt x="2942353" y="402494"/>
                  </a:lnTo>
                  <a:lnTo>
                    <a:pt x="2888288" y="407243"/>
                  </a:lnTo>
                  <a:lnTo>
                    <a:pt x="2833827" y="413048"/>
                  </a:lnTo>
                  <a:lnTo>
                    <a:pt x="2779102" y="419909"/>
                  </a:lnTo>
                  <a:lnTo>
                    <a:pt x="2724246" y="427825"/>
                  </a:lnTo>
                  <a:lnTo>
                    <a:pt x="1913686" y="0"/>
                  </a:lnTo>
                  <a:lnTo>
                    <a:pt x="1916413" y="54885"/>
                  </a:lnTo>
                  <a:lnTo>
                    <a:pt x="1931276" y="194210"/>
                  </a:lnTo>
                  <a:lnTo>
                    <a:pt x="1968301" y="379976"/>
                  </a:lnTo>
                  <a:lnTo>
                    <a:pt x="2037515" y="574187"/>
                  </a:lnTo>
                  <a:lnTo>
                    <a:pt x="1979573" y="589145"/>
                  </a:lnTo>
                  <a:lnTo>
                    <a:pt x="1921947" y="604255"/>
                  </a:lnTo>
                  <a:lnTo>
                    <a:pt x="1864682" y="619452"/>
                  </a:lnTo>
                  <a:lnTo>
                    <a:pt x="1807823" y="634670"/>
                  </a:lnTo>
                  <a:lnTo>
                    <a:pt x="1751415" y="649844"/>
                  </a:lnTo>
                  <a:lnTo>
                    <a:pt x="1695505" y="664911"/>
                  </a:lnTo>
                  <a:lnTo>
                    <a:pt x="1640136" y="679805"/>
                  </a:lnTo>
                  <a:lnTo>
                    <a:pt x="1585356" y="694461"/>
                  </a:lnTo>
                  <a:lnTo>
                    <a:pt x="1531208" y="708814"/>
                  </a:lnTo>
                  <a:lnTo>
                    <a:pt x="1477739" y="722800"/>
                  </a:lnTo>
                  <a:lnTo>
                    <a:pt x="1424994" y="736354"/>
                  </a:lnTo>
                  <a:lnTo>
                    <a:pt x="1373018" y="749410"/>
                  </a:lnTo>
                  <a:lnTo>
                    <a:pt x="1321857" y="761904"/>
                  </a:lnTo>
                  <a:lnTo>
                    <a:pt x="1271556" y="773772"/>
                  </a:lnTo>
                  <a:lnTo>
                    <a:pt x="1222161" y="784947"/>
                  </a:lnTo>
                  <a:lnTo>
                    <a:pt x="1173717" y="795367"/>
                  </a:lnTo>
                  <a:lnTo>
                    <a:pt x="1126268" y="804964"/>
                  </a:lnTo>
                  <a:lnTo>
                    <a:pt x="1079862" y="813676"/>
                  </a:lnTo>
                  <a:lnTo>
                    <a:pt x="1034543" y="821436"/>
                  </a:lnTo>
                  <a:lnTo>
                    <a:pt x="990356" y="828180"/>
                  </a:lnTo>
                  <a:lnTo>
                    <a:pt x="947347" y="833844"/>
                  </a:lnTo>
                  <a:lnTo>
                    <a:pt x="905561" y="838362"/>
                  </a:lnTo>
                  <a:lnTo>
                    <a:pt x="865044" y="841669"/>
                  </a:lnTo>
                  <a:lnTo>
                    <a:pt x="825841" y="843701"/>
                  </a:lnTo>
                  <a:lnTo>
                    <a:pt x="787998" y="844393"/>
                  </a:lnTo>
                  <a:lnTo>
                    <a:pt x="0" y="394050"/>
                  </a:lnTo>
                  <a:lnTo>
                    <a:pt x="26383" y="647807"/>
                  </a:lnTo>
                  <a:lnTo>
                    <a:pt x="84428" y="904204"/>
                  </a:lnTo>
                  <a:lnTo>
                    <a:pt x="142472" y="1102548"/>
                  </a:lnTo>
                  <a:lnTo>
                    <a:pt x="168856" y="1182150"/>
                  </a:lnTo>
                  <a:lnTo>
                    <a:pt x="142472" y="1261755"/>
                  </a:lnTo>
                  <a:lnTo>
                    <a:pt x="84428" y="1460108"/>
                  </a:lnTo>
                  <a:lnTo>
                    <a:pt x="26383" y="1716512"/>
                  </a:lnTo>
                  <a:lnTo>
                    <a:pt x="0" y="1970274"/>
                  </a:lnTo>
                  <a:lnTo>
                    <a:pt x="787998" y="1519907"/>
                  </a:lnTo>
                  <a:lnTo>
                    <a:pt x="825841" y="1520599"/>
                  </a:lnTo>
                  <a:lnTo>
                    <a:pt x="865044" y="1522631"/>
                  </a:lnTo>
                  <a:lnTo>
                    <a:pt x="905561" y="1525939"/>
                  </a:lnTo>
                  <a:lnTo>
                    <a:pt x="947347" y="1530458"/>
                  </a:lnTo>
                  <a:lnTo>
                    <a:pt x="990356" y="1536122"/>
                  </a:lnTo>
                  <a:lnTo>
                    <a:pt x="1034543" y="1542867"/>
                  </a:lnTo>
                  <a:lnTo>
                    <a:pt x="1079862" y="1550629"/>
                  </a:lnTo>
                  <a:lnTo>
                    <a:pt x="1126268" y="1559341"/>
                  </a:lnTo>
                  <a:lnTo>
                    <a:pt x="1173717" y="1568940"/>
                  </a:lnTo>
                  <a:lnTo>
                    <a:pt x="1222161" y="1579361"/>
                  </a:lnTo>
                  <a:lnTo>
                    <a:pt x="1271556" y="1590538"/>
                  </a:lnTo>
                  <a:lnTo>
                    <a:pt x="1321857" y="1602407"/>
                  </a:lnTo>
                  <a:lnTo>
                    <a:pt x="1373018" y="1614902"/>
                  </a:lnTo>
                  <a:lnTo>
                    <a:pt x="1424994" y="1627960"/>
                  </a:lnTo>
                  <a:lnTo>
                    <a:pt x="1477739" y="1641515"/>
                  </a:lnTo>
                  <a:lnTo>
                    <a:pt x="1531208" y="1655502"/>
                  </a:lnTo>
                  <a:lnTo>
                    <a:pt x="1585356" y="1669857"/>
                  </a:lnTo>
                  <a:lnTo>
                    <a:pt x="1640136" y="1684514"/>
                  </a:lnTo>
                  <a:lnTo>
                    <a:pt x="1695505" y="1699409"/>
                  </a:lnTo>
                  <a:lnTo>
                    <a:pt x="1751415" y="1714476"/>
                  </a:lnTo>
                  <a:lnTo>
                    <a:pt x="1807823" y="1729652"/>
                  </a:lnTo>
                  <a:lnTo>
                    <a:pt x="1864682" y="1744871"/>
                  </a:lnTo>
                  <a:lnTo>
                    <a:pt x="1921947" y="1760068"/>
                  </a:lnTo>
                  <a:lnTo>
                    <a:pt x="1979573" y="1775178"/>
                  </a:lnTo>
                  <a:lnTo>
                    <a:pt x="2037515" y="1790136"/>
                  </a:lnTo>
                  <a:lnTo>
                    <a:pt x="1968301" y="1984347"/>
                  </a:lnTo>
                  <a:lnTo>
                    <a:pt x="1931276" y="2170113"/>
                  </a:lnTo>
                  <a:lnTo>
                    <a:pt x="1916413" y="2309438"/>
                  </a:lnTo>
                  <a:lnTo>
                    <a:pt x="1913686" y="2364324"/>
                  </a:lnTo>
                  <a:lnTo>
                    <a:pt x="2724246" y="1936498"/>
                  </a:lnTo>
                  <a:lnTo>
                    <a:pt x="2779102" y="1944414"/>
                  </a:lnTo>
                  <a:lnTo>
                    <a:pt x="2833827" y="1951275"/>
                  </a:lnTo>
                  <a:lnTo>
                    <a:pt x="2888288" y="1957080"/>
                  </a:lnTo>
                  <a:lnTo>
                    <a:pt x="2942353" y="1961830"/>
                  </a:lnTo>
                  <a:lnTo>
                    <a:pt x="2995890" y="1965524"/>
                  </a:lnTo>
                  <a:lnTo>
                    <a:pt x="3048768" y="1968163"/>
                  </a:lnTo>
                  <a:lnTo>
                    <a:pt x="3100854" y="1969746"/>
                  </a:lnTo>
                  <a:lnTo>
                    <a:pt x="3152017" y="1970274"/>
                  </a:lnTo>
                  <a:lnTo>
                    <a:pt x="3202473" y="1969416"/>
                  </a:lnTo>
                  <a:lnTo>
                    <a:pt x="3254024" y="1966885"/>
                  </a:lnTo>
                  <a:lnTo>
                    <a:pt x="3306561" y="1962741"/>
                  </a:lnTo>
                  <a:lnTo>
                    <a:pt x="3359973" y="1957047"/>
                  </a:lnTo>
                  <a:lnTo>
                    <a:pt x="3414151" y="1949864"/>
                  </a:lnTo>
                  <a:lnTo>
                    <a:pt x="3468984" y="1941253"/>
                  </a:lnTo>
                  <a:lnTo>
                    <a:pt x="3524363" y="1931277"/>
                  </a:lnTo>
                  <a:lnTo>
                    <a:pt x="3580177" y="1919996"/>
                  </a:lnTo>
                  <a:lnTo>
                    <a:pt x="3636316" y="1907473"/>
                  </a:lnTo>
                  <a:lnTo>
                    <a:pt x="3692671" y="1893768"/>
                  </a:lnTo>
                  <a:lnTo>
                    <a:pt x="3749131" y="1878945"/>
                  </a:lnTo>
                  <a:lnTo>
                    <a:pt x="3805586" y="1863063"/>
                  </a:lnTo>
                  <a:lnTo>
                    <a:pt x="3861927" y="1846185"/>
                  </a:lnTo>
                  <a:lnTo>
                    <a:pt x="3918043" y="1828373"/>
                  </a:lnTo>
                  <a:lnTo>
                    <a:pt x="3973824" y="1809687"/>
                  </a:lnTo>
                  <a:lnTo>
                    <a:pt x="4029161" y="1790190"/>
                  </a:lnTo>
                  <a:lnTo>
                    <a:pt x="4083943" y="1769944"/>
                  </a:lnTo>
                  <a:lnTo>
                    <a:pt x="4138060" y="1749009"/>
                  </a:lnTo>
                  <a:lnTo>
                    <a:pt x="4191402" y="1727447"/>
                  </a:lnTo>
                  <a:lnTo>
                    <a:pt x="4243860" y="1705321"/>
                  </a:lnTo>
                  <a:lnTo>
                    <a:pt x="4295322" y="1682691"/>
                  </a:lnTo>
                  <a:lnTo>
                    <a:pt x="4345680" y="1659619"/>
                  </a:lnTo>
                  <a:lnTo>
                    <a:pt x="4394823" y="1636167"/>
                  </a:lnTo>
                  <a:lnTo>
                    <a:pt x="4442642" y="1612396"/>
                  </a:lnTo>
                  <a:lnTo>
                    <a:pt x="4489025" y="1588369"/>
                  </a:lnTo>
                  <a:lnTo>
                    <a:pt x="4533864" y="1564146"/>
                  </a:lnTo>
                  <a:lnTo>
                    <a:pt x="4577048" y="1539789"/>
                  </a:lnTo>
                  <a:lnTo>
                    <a:pt x="4618466" y="1515360"/>
                  </a:lnTo>
                  <a:lnTo>
                    <a:pt x="4658010" y="1490920"/>
                  </a:lnTo>
                  <a:lnTo>
                    <a:pt x="4695569" y="1466532"/>
                  </a:lnTo>
                  <a:lnTo>
                    <a:pt x="4731034" y="1442256"/>
                  </a:lnTo>
                  <a:lnTo>
                    <a:pt x="4764293" y="1418154"/>
                  </a:lnTo>
                  <a:lnTo>
                    <a:pt x="4795237" y="1394288"/>
                  </a:lnTo>
                  <a:lnTo>
                    <a:pt x="4849741" y="1347510"/>
                  </a:lnTo>
                  <a:lnTo>
                    <a:pt x="4893665" y="1302414"/>
                  </a:lnTo>
                  <a:lnTo>
                    <a:pt x="4926129" y="1259494"/>
                  </a:lnTo>
                  <a:lnTo>
                    <a:pt x="4946252" y="1219241"/>
                  </a:lnTo>
                  <a:lnTo>
                    <a:pt x="4953156" y="1182150"/>
                  </a:lnTo>
                  <a:lnTo>
                    <a:pt x="4951411" y="1164030"/>
                  </a:lnTo>
                  <a:lnTo>
                    <a:pt x="4937788" y="1125297"/>
                  </a:lnTo>
                  <a:lnTo>
                    <a:pt x="4911384" y="1083650"/>
                  </a:lnTo>
                  <a:lnTo>
                    <a:pt x="4873080" y="1039581"/>
                  </a:lnTo>
                  <a:lnTo>
                    <a:pt x="4823757" y="993583"/>
                  </a:lnTo>
                  <a:lnTo>
                    <a:pt x="4764293" y="946150"/>
                  </a:lnTo>
                  <a:lnTo>
                    <a:pt x="4731034" y="922049"/>
                  </a:lnTo>
                  <a:lnTo>
                    <a:pt x="4695569" y="897773"/>
                  </a:lnTo>
                  <a:lnTo>
                    <a:pt x="4658010" y="873386"/>
                  </a:lnTo>
                  <a:lnTo>
                    <a:pt x="4618466" y="848947"/>
                  </a:lnTo>
                  <a:lnTo>
                    <a:pt x="4577048" y="824518"/>
                  </a:lnTo>
                  <a:lnTo>
                    <a:pt x="4533864" y="800162"/>
                  </a:lnTo>
                  <a:lnTo>
                    <a:pt x="4489025" y="775940"/>
                  </a:lnTo>
                  <a:lnTo>
                    <a:pt x="4442642" y="751913"/>
                  </a:lnTo>
                  <a:lnTo>
                    <a:pt x="4394823" y="728144"/>
                  </a:lnTo>
                  <a:lnTo>
                    <a:pt x="4345680" y="704692"/>
                  </a:lnTo>
                  <a:lnTo>
                    <a:pt x="4295322" y="681621"/>
                  </a:lnTo>
                  <a:lnTo>
                    <a:pt x="4243860" y="658992"/>
                  </a:lnTo>
                  <a:lnTo>
                    <a:pt x="4191402" y="636867"/>
                  </a:lnTo>
                  <a:lnTo>
                    <a:pt x="4138060" y="615306"/>
                  </a:lnTo>
                  <a:lnTo>
                    <a:pt x="4083943" y="594372"/>
                  </a:lnTo>
                  <a:lnTo>
                    <a:pt x="4029161" y="574126"/>
                  </a:lnTo>
                  <a:lnTo>
                    <a:pt x="3973824" y="554630"/>
                  </a:lnTo>
                  <a:lnTo>
                    <a:pt x="3918043" y="535945"/>
                  </a:lnTo>
                  <a:lnTo>
                    <a:pt x="3861927" y="518133"/>
                  </a:lnTo>
                  <a:lnTo>
                    <a:pt x="3805586" y="501256"/>
                  </a:lnTo>
                  <a:lnTo>
                    <a:pt x="3749131" y="485375"/>
                  </a:lnTo>
                  <a:lnTo>
                    <a:pt x="3692671" y="470552"/>
                  </a:lnTo>
                  <a:lnTo>
                    <a:pt x="3636316" y="456848"/>
                  </a:lnTo>
                  <a:lnTo>
                    <a:pt x="3580177" y="444325"/>
                  </a:lnTo>
                  <a:lnTo>
                    <a:pt x="3524363" y="433045"/>
                  </a:lnTo>
                  <a:lnTo>
                    <a:pt x="3468984" y="423069"/>
                  </a:lnTo>
                  <a:lnTo>
                    <a:pt x="3414151" y="414458"/>
                  </a:lnTo>
                  <a:lnTo>
                    <a:pt x="3359973" y="407276"/>
                  </a:lnTo>
                  <a:lnTo>
                    <a:pt x="3306561" y="401582"/>
                  </a:lnTo>
                  <a:lnTo>
                    <a:pt x="3254024" y="397438"/>
                  </a:lnTo>
                  <a:lnTo>
                    <a:pt x="3202473" y="394907"/>
                  </a:lnTo>
                  <a:lnTo>
                    <a:pt x="3152017" y="394050"/>
                  </a:lnTo>
                  <a:close/>
                </a:path>
              </a:pathLst>
            </a:custGeom>
            <a:ln w="5628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721347" y="2341197"/>
            <a:ext cx="3293745" cy="85090"/>
            <a:chOff x="6721347" y="2341197"/>
            <a:chExt cx="3293745" cy="85090"/>
          </a:xfrm>
        </p:grpSpPr>
        <p:sp>
          <p:nvSpPr>
            <p:cNvPr id="7" name="object 7"/>
            <p:cNvSpPr/>
            <p:nvPr/>
          </p:nvSpPr>
          <p:spPr>
            <a:xfrm>
              <a:off x="6740651" y="2365104"/>
              <a:ext cx="3255645" cy="40005"/>
            </a:xfrm>
            <a:custGeom>
              <a:avLst/>
              <a:gdLst/>
              <a:ahLst/>
              <a:cxnLst/>
              <a:rect l="l" t="t" r="r" b="b"/>
              <a:pathLst>
                <a:path w="3255645" h="40005">
                  <a:moveTo>
                    <a:pt x="951940" y="23"/>
                  </a:moveTo>
                  <a:lnTo>
                    <a:pt x="910690" y="0"/>
                  </a:lnTo>
                  <a:lnTo>
                    <a:pt x="870781" y="747"/>
                  </a:lnTo>
                  <a:lnTo>
                    <a:pt x="830129" y="2115"/>
                  </a:lnTo>
                  <a:lnTo>
                    <a:pt x="682917" y="8452"/>
                  </a:lnTo>
                  <a:lnTo>
                    <a:pt x="558272" y="12970"/>
                  </a:lnTo>
                  <a:lnTo>
                    <a:pt x="409570" y="18911"/>
                  </a:lnTo>
                  <a:lnTo>
                    <a:pt x="365969" y="20334"/>
                  </a:lnTo>
                  <a:lnTo>
                    <a:pt x="323008" y="21289"/>
                  </a:lnTo>
                  <a:lnTo>
                    <a:pt x="279283" y="21661"/>
                  </a:lnTo>
                  <a:lnTo>
                    <a:pt x="233388" y="21338"/>
                  </a:lnTo>
                  <a:lnTo>
                    <a:pt x="183917" y="20205"/>
                  </a:lnTo>
                  <a:lnTo>
                    <a:pt x="129466" y="18149"/>
                  </a:lnTo>
                  <a:lnTo>
                    <a:pt x="68629" y="15056"/>
                  </a:lnTo>
                  <a:lnTo>
                    <a:pt x="0" y="10811"/>
                  </a:lnTo>
                  <a:lnTo>
                    <a:pt x="380" y="17669"/>
                  </a:lnTo>
                  <a:lnTo>
                    <a:pt x="889" y="20336"/>
                  </a:lnTo>
                  <a:lnTo>
                    <a:pt x="0" y="29099"/>
                  </a:lnTo>
                  <a:lnTo>
                    <a:pt x="45473" y="28816"/>
                  </a:lnTo>
                  <a:lnTo>
                    <a:pt x="90464" y="28905"/>
                  </a:lnTo>
                  <a:lnTo>
                    <a:pt x="135427" y="29276"/>
                  </a:lnTo>
                  <a:lnTo>
                    <a:pt x="375752" y="32283"/>
                  </a:lnTo>
                  <a:lnTo>
                    <a:pt x="430104" y="32495"/>
                  </a:lnTo>
                  <a:lnTo>
                    <a:pt x="487614" y="32372"/>
                  </a:lnTo>
                  <a:lnTo>
                    <a:pt x="548737" y="31823"/>
                  </a:lnTo>
                  <a:lnTo>
                    <a:pt x="613927" y="30762"/>
                  </a:lnTo>
                  <a:lnTo>
                    <a:pt x="752525" y="27588"/>
                  </a:lnTo>
                  <a:lnTo>
                    <a:pt x="815491" y="26932"/>
                  </a:lnTo>
                  <a:lnTo>
                    <a:pt x="873298" y="26966"/>
                  </a:lnTo>
                  <a:lnTo>
                    <a:pt x="926705" y="27526"/>
                  </a:lnTo>
                  <a:lnTo>
                    <a:pt x="976472" y="28447"/>
                  </a:lnTo>
                  <a:lnTo>
                    <a:pt x="1111518" y="31735"/>
                  </a:lnTo>
                  <a:lnTo>
                    <a:pt x="1154314" y="32458"/>
                  </a:lnTo>
                  <a:lnTo>
                    <a:pt x="1197265" y="32720"/>
                  </a:lnTo>
                  <a:lnTo>
                    <a:pt x="1241131" y="32357"/>
                  </a:lnTo>
                  <a:lnTo>
                    <a:pt x="1286670" y="31205"/>
                  </a:lnTo>
                  <a:lnTo>
                    <a:pt x="1389143" y="26494"/>
                  </a:lnTo>
                  <a:lnTo>
                    <a:pt x="1437057" y="24823"/>
                  </a:lnTo>
                  <a:lnTo>
                    <a:pt x="1480302" y="23947"/>
                  </a:lnTo>
                  <a:lnTo>
                    <a:pt x="1520795" y="23729"/>
                  </a:lnTo>
                  <a:lnTo>
                    <a:pt x="1560450" y="24033"/>
                  </a:lnTo>
                  <a:lnTo>
                    <a:pt x="1749023" y="27708"/>
                  </a:lnTo>
                  <a:lnTo>
                    <a:pt x="1813236" y="28555"/>
                  </a:lnTo>
                  <a:lnTo>
                    <a:pt x="1888108" y="29099"/>
                  </a:lnTo>
                  <a:lnTo>
                    <a:pt x="1951082" y="28991"/>
                  </a:lnTo>
                  <a:lnTo>
                    <a:pt x="2012907" y="28233"/>
                  </a:lnTo>
                  <a:lnTo>
                    <a:pt x="2073418" y="26991"/>
                  </a:lnTo>
                  <a:lnTo>
                    <a:pt x="2132445" y="25434"/>
                  </a:lnTo>
                  <a:lnTo>
                    <a:pt x="2298954" y="20527"/>
                  </a:lnTo>
                  <a:lnTo>
                    <a:pt x="2350372" y="19369"/>
                  </a:lnTo>
                  <a:lnTo>
                    <a:pt x="2399469" y="18727"/>
                  </a:lnTo>
                  <a:lnTo>
                    <a:pt x="2446077" y="18769"/>
                  </a:lnTo>
                  <a:lnTo>
                    <a:pt x="2490028" y="19660"/>
                  </a:lnTo>
                  <a:lnTo>
                    <a:pt x="2531154" y="21568"/>
                  </a:lnTo>
                  <a:lnTo>
                    <a:pt x="2569288" y="24659"/>
                  </a:lnTo>
                  <a:lnTo>
                    <a:pt x="2604262" y="29099"/>
                  </a:lnTo>
                  <a:lnTo>
                    <a:pt x="2643589" y="33817"/>
                  </a:lnTo>
                  <a:lnTo>
                    <a:pt x="2689040" y="36974"/>
                  </a:lnTo>
                  <a:lnTo>
                    <a:pt x="2739433" y="38781"/>
                  </a:lnTo>
                  <a:lnTo>
                    <a:pt x="2793586" y="39450"/>
                  </a:lnTo>
                  <a:lnTo>
                    <a:pt x="2850318" y="39192"/>
                  </a:lnTo>
                  <a:lnTo>
                    <a:pt x="2908448" y="38218"/>
                  </a:lnTo>
                  <a:lnTo>
                    <a:pt x="2966795" y="36740"/>
                  </a:lnTo>
                  <a:lnTo>
                    <a:pt x="3178718" y="30003"/>
                  </a:lnTo>
                  <a:lnTo>
                    <a:pt x="3220426" y="29170"/>
                  </a:lnTo>
                  <a:lnTo>
                    <a:pt x="3255264" y="29099"/>
                  </a:lnTo>
                  <a:lnTo>
                    <a:pt x="3255645" y="20336"/>
                  </a:lnTo>
                  <a:lnTo>
                    <a:pt x="3255009" y="15256"/>
                  </a:lnTo>
                  <a:lnTo>
                    <a:pt x="3255264" y="10811"/>
                  </a:lnTo>
                  <a:lnTo>
                    <a:pt x="3201583" y="15835"/>
                  </a:lnTo>
                  <a:lnTo>
                    <a:pt x="3146724" y="18950"/>
                  </a:lnTo>
                  <a:lnTo>
                    <a:pt x="3091083" y="20431"/>
                  </a:lnTo>
                  <a:lnTo>
                    <a:pt x="3035056" y="20552"/>
                  </a:lnTo>
                  <a:lnTo>
                    <a:pt x="2979038" y="19588"/>
                  </a:lnTo>
                  <a:lnTo>
                    <a:pt x="2923428" y="17816"/>
                  </a:lnTo>
                  <a:lnTo>
                    <a:pt x="2868620" y="15508"/>
                  </a:lnTo>
                  <a:lnTo>
                    <a:pt x="2712974" y="8130"/>
                  </a:lnTo>
                  <a:lnTo>
                    <a:pt x="2665338" y="6435"/>
                  </a:lnTo>
                  <a:lnTo>
                    <a:pt x="2620487" y="5581"/>
                  </a:lnTo>
                  <a:lnTo>
                    <a:pt x="2578816" y="5842"/>
                  </a:lnTo>
                  <a:lnTo>
                    <a:pt x="2540721" y="7494"/>
                  </a:lnTo>
                  <a:lnTo>
                    <a:pt x="2463528" y="15080"/>
                  </a:lnTo>
                  <a:lnTo>
                    <a:pt x="2415144" y="17496"/>
                  </a:lnTo>
                  <a:lnTo>
                    <a:pt x="2362579" y="18384"/>
                  </a:lnTo>
                  <a:lnTo>
                    <a:pt x="2306964" y="18064"/>
                  </a:lnTo>
                  <a:lnTo>
                    <a:pt x="2249432" y="16861"/>
                  </a:lnTo>
                  <a:lnTo>
                    <a:pt x="2191115" y="15097"/>
                  </a:lnTo>
                  <a:lnTo>
                    <a:pt x="2076652" y="11178"/>
                  </a:lnTo>
                  <a:lnTo>
                    <a:pt x="2022770" y="9668"/>
                  </a:lnTo>
                  <a:lnTo>
                    <a:pt x="1972631" y="8889"/>
                  </a:lnTo>
                  <a:lnTo>
                    <a:pt x="1927367" y="9162"/>
                  </a:lnTo>
                  <a:lnTo>
                    <a:pt x="1888108" y="10811"/>
                  </a:lnTo>
                  <a:lnTo>
                    <a:pt x="1854929" y="12896"/>
                  </a:lnTo>
                  <a:lnTo>
                    <a:pt x="1817241" y="14917"/>
                  </a:lnTo>
                  <a:lnTo>
                    <a:pt x="1775479" y="16809"/>
                  </a:lnTo>
                  <a:lnTo>
                    <a:pt x="1730080" y="18509"/>
                  </a:lnTo>
                  <a:lnTo>
                    <a:pt x="1681479" y="19952"/>
                  </a:lnTo>
                  <a:lnTo>
                    <a:pt x="1630114" y="21075"/>
                  </a:lnTo>
                  <a:lnTo>
                    <a:pt x="1576419" y="21813"/>
                  </a:lnTo>
                  <a:lnTo>
                    <a:pt x="1520830" y="22101"/>
                  </a:lnTo>
                  <a:lnTo>
                    <a:pt x="1463785" y="21877"/>
                  </a:lnTo>
                  <a:lnTo>
                    <a:pt x="1405718" y="21075"/>
                  </a:lnTo>
                  <a:lnTo>
                    <a:pt x="1347065" y="19632"/>
                  </a:lnTo>
                  <a:lnTo>
                    <a:pt x="1288263" y="17483"/>
                  </a:lnTo>
                  <a:lnTo>
                    <a:pt x="1229748" y="14564"/>
                  </a:lnTo>
                  <a:lnTo>
                    <a:pt x="1104537" y="6211"/>
                  </a:lnTo>
                  <a:lnTo>
                    <a:pt x="1046782" y="2979"/>
                  </a:lnTo>
                  <a:lnTo>
                    <a:pt x="996610" y="966"/>
                  </a:lnTo>
                  <a:lnTo>
                    <a:pt x="951940" y="2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40397" y="2360247"/>
              <a:ext cx="3255645" cy="46990"/>
            </a:xfrm>
            <a:custGeom>
              <a:avLst/>
              <a:gdLst/>
              <a:ahLst/>
              <a:cxnLst/>
              <a:rect l="l" t="t" r="r" b="b"/>
              <a:pathLst>
                <a:path w="3255645" h="46989">
                  <a:moveTo>
                    <a:pt x="253" y="15668"/>
                  </a:moveTo>
                  <a:lnTo>
                    <a:pt x="59884" y="10650"/>
                  </a:lnTo>
                  <a:lnTo>
                    <a:pt x="118590" y="6628"/>
                  </a:lnTo>
                  <a:lnTo>
                    <a:pt x="176206" y="3577"/>
                  </a:lnTo>
                  <a:lnTo>
                    <a:pt x="232569" y="1472"/>
                  </a:lnTo>
                  <a:lnTo>
                    <a:pt x="287516" y="288"/>
                  </a:lnTo>
                  <a:lnTo>
                    <a:pt x="340883" y="0"/>
                  </a:lnTo>
                  <a:lnTo>
                    <a:pt x="392507" y="581"/>
                  </a:lnTo>
                  <a:lnTo>
                    <a:pt x="442223" y="2009"/>
                  </a:lnTo>
                  <a:lnTo>
                    <a:pt x="489868" y="4256"/>
                  </a:lnTo>
                  <a:lnTo>
                    <a:pt x="535279" y="7298"/>
                  </a:lnTo>
                  <a:lnTo>
                    <a:pt x="578292" y="11111"/>
                  </a:lnTo>
                  <a:lnTo>
                    <a:pt x="618744" y="15668"/>
                  </a:lnTo>
                  <a:lnTo>
                    <a:pt x="655643" y="19572"/>
                  </a:lnTo>
                  <a:lnTo>
                    <a:pt x="694221" y="22295"/>
                  </a:lnTo>
                  <a:lnTo>
                    <a:pt x="734619" y="23982"/>
                  </a:lnTo>
                  <a:lnTo>
                    <a:pt x="776978" y="24777"/>
                  </a:lnTo>
                  <a:lnTo>
                    <a:pt x="821439" y="24825"/>
                  </a:lnTo>
                  <a:lnTo>
                    <a:pt x="868143" y="24270"/>
                  </a:lnTo>
                  <a:lnTo>
                    <a:pt x="917232" y="23258"/>
                  </a:lnTo>
                  <a:lnTo>
                    <a:pt x="968847" y="21932"/>
                  </a:lnTo>
                  <a:lnTo>
                    <a:pt x="1023128" y="20438"/>
                  </a:lnTo>
                  <a:lnTo>
                    <a:pt x="1080218" y="18920"/>
                  </a:lnTo>
                  <a:lnTo>
                    <a:pt x="1140256" y="17522"/>
                  </a:lnTo>
                  <a:lnTo>
                    <a:pt x="1203385" y="16390"/>
                  </a:lnTo>
                  <a:lnTo>
                    <a:pt x="1269746" y="15668"/>
                  </a:lnTo>
                  <a:lnTo>
                    <a:pt x="1335623" y="15443"/>
                  </a:lnTo>
                  <a:lnTo>
                    <a:pt x="1397530" y="15638"/>
                  </a:lnTo>
                  <a:lnTo>
                    <a:pt x="1455944" y="16147"/>
                  </a:lnTo>
                  <a:lnTo>
                    <a:pt x="1511345" y="16867"/>
                  </a:lnTo>
                  <a:lnTo>
                    <a:pt x="1564212" y="17694"/>
                  </a:lnTo>
                  <a:lnTo>
                    <a:pt x="1615023" y="18523"/>
                  </a:lnTo>
                  <a:lnTo>
                    <a:pt x="1664258" y="19252"/>
                  </a:lnTo>
                  <a:lnTo>
                    <a:pt x="1712395" y="19775"/>
                  </a:lnTo>
                  <a:lnTo>
                    <a:pt x="1759915" y="19988"/>
                  </a:lnTo>
                  <a:lnTo>
                    <a:pt x="1807294" y="19789"/>
                  </a:lnTo>
                  <a:lnTo>
                    <a:pt x="1855013" y="19071"/>
                  </a:lnTo>
                  <a:lnTo>
                    <a:pt x="1903551" y="17732"/>
                  </a:lnTo>
                  <a:lnTo>
                    <a:pt x="1953386" y="15668"/>
                  </a:lnTo>
                  <a:lnTo>
                    <a:pt x="2005059" y="13799"/>
                  </a:lnTo>
                  <a:lnTo>
                    <a:pt x="2058497" y="12982"/>
                  </a:lnTo>
                  <a:lnTo>
                    <a:pt x="2113260" y="13015"/>
                  </a:lnTo>
                  <a:lnTo>
                    <a:pt x="2168909" y="13695"/>
                  </a:lnTo>
                  <a:lnTo>
                    <a:pt x="2225003" y="14822"/>
                  </a:lnTo>
                  <a:lnTo>
                    <a:pt x="2281103" y="16193"/>
                  </a:lnTo>
                  <a:lnTo>
                    <a:pt x="2336770" y="17606"/>
                  </a:lnTo>
                  <a:lnTo>
                    <a:pt x="2391562" y="18859"/>
                  </a:lnTo>
                  <a:lnTo>
                    <a:pt x="2445041" y="19751"/>
                  </a:lnTo>
                  <a:lnTo>
                    <a:pt x="2496767" y="20080"/>
                  </a:lnTo>
                  <a:lnTo>
                    <a:pt x="2546300" y="19644"/>
                  </a:lnTo>
                  <a:lnTo>
                    <a:pt x="2593200" y="18240"/>
                  </a:lnTo>
                  <a:lnTo>
                    <a:pt x="2637028" y="15668"/>
                  </a:lnTo>
                  <a:lnTo>
                    <a:pt x="2685007" y="12838"/>
                  </a:lnTo>
                  <a:lnTo>
                    <a:pt x="2736967" y="11197"/>
                  </a:lnTo>
                  <a:lnTo>
                    <a:pt x="2791906" y="10542"/>
                  </a:lnTo>
                  <a:lnTo>
                    <a:pt x="2848826" y="10673"/>
                  </a:lnTo>
                  <a:lnTo>
                    <a:pt x="2906726" y="11385"/>
                  </a:lnTo>
                  <a:lnTo>
                    <a:pt x="2964608" y="12477"/>
                  </a:lnTo>
                  <a:lnTo>
                    <a:pt x="3021471" y="13747"/>
                  </a:lnTo>
                  <a:lnTo>
                    <a:pt x="3076316" y="14991"/>
                  </a:lnTo>
                  <a:lnTo>
                    <a:pt x="3128142" y="16007"/>
                  </a:lnTo>
                  <a:lnTo>
                    <a:pt x="3175951" y="16594"/>
                  </a:lnTo>
                  <a:lnTo>
                    <a:pt x="3218743" y="16549"/>
                  </a:lnTo>
                  <a:lnTo>
                    <a:pt x="3255518" y="15668"/>
                  </a:lnTo>
                  <a:lnTo>
                    <a:pt x="3254755" y="23796"/>
                  </a:lnTo>
                  <a:lnTo>
                    <a:pt x="3255136" y="27733"/>
                  </a:lnTo>
                  <a:lnTo>
                    <a:pt x="3255518" y="33956"/>
                  </a:lnTo>
                  <a:lnTo>
                    <a:pt x="3216425" y="34716"/>
                  </a:lnTo>
                  <a:lnTo>
                    <a:pt x="3171214" y="34943"/>
                  </a:lnTo>
                  <a:lnTo>
                    <a:pt x="3120949" y="34740"/>
                  </a:lnTo>
                  <a:lnTo>
                    <a:pt x="3066698" y="34212"/>
                  </a:lnTo>
                  <a:lnTo>
                    <a:pt x="3009525" y="33463"/>
                  </a:lnTo>
                  <a:lnTo>
                    <a:pt x="2950496" y="32597"/>
                  </a:lnTo>
                  <a:lnTo>
                    <a:pt x="2890678" y="31718"/>
                  </a:lnTo>
                  <a:lnTo>
                    <a:pt x="2831136" y="30930"/>
                  </a:lnTo>
                  <a:lnTo>
                    <a:pt x="2772936" y="30338"/>
                  </a:lnTo>
                  <a:lnTo>
                    <a:pt x="2717143" y="30046"/>
                  </a:lnTo>
                  <a:lnTo>
                    <a:pt x="2664824" y="30158"/>
                  </a:lnTo>
                  <a:lnTo>
                    <a:pt x="2617044" y="30777"/>
                  </a:lnTo>
                  <a:lnTo>
                    <a:pt x="2574869" y="32008"/>
                  </a:lnTo>
                  <a:lnTo>
                    <a:pt x="2539365" y="33956"/>
                  </a:lnTo>
                  <a:lnTo>
                    <a:pt x="2505965" y="35586"/>
                  </a:lnTo>
                  <a:lnTo>
                    <a:pt x="2429933" y="35335"/>
                  </a:lnTo>
                  <a:lnTo>
                    <a:pt x="2387490" y="33956"/>
                  </a:lnTo>
                  <a:lnTo>
                    <a:pt x="2342220" y="32075"/>
                  </a:lnTo>
                  <a:lnTo>
                    <a:pt x="2294219" y="29944"/>
                  </a:lnTo>
                  <a:lnTo>
                    <a:pt x="2243582" y="27812"/>
                  </a:lnTo>
                  <a:lnTo>
                    <a:pt x="2190401" y="25932"/>
                  </a:lnTo>
                  <a:lnTo>
                    <a:pt x="2134772" y="24553"/>
                  </a:lnTo>
                  <a:lnTo>
                    <a:pt x="2076790" y="23926"/>
                  </a:lnTo>
                  <a:lnTo>
                    <a:pt x="2016548" y="24302"/>
                  </a:lnTo>
                  <a:lnTo>
                    <a:pt x="1954142" y="25932"/>
                  </a:lnTo>
                  <a:lnTo>
                    <a:pt x="1889665" y="29066"/>
                  </a:lnTo>
                  <a:lnTo>
                    <a:pt x="1823211" y="33956"/>
                  </a:lnTo>
                  <a:lnTo>
                    <a:pt x="1755218" y="39361"/>
                  </a:lnTo>
                  <a:lnTo>
                    <a:pt x="1695470" y="43109"/>
                  </a:lnTo>
                  <a:lnTo>
                    <a:pt x="1642533" y="45407"/>
                  </a:lnTo>
                  <a:lnTo>
                    <a:pt x="1594974" y="46461"/>
                  </a:lnTo>
                  <a:lnTo>
                    <a:pt x="1551357" y="46477"/>
                  </a:lnTo>
                  <a:lnTo>
                    <a:pt x="1510248" y="45661"/>
                  </a:lnTo>
                  <a:lnTo>
                    <a:pt x="1470213" y="44219"/>
                  </a:lnTo>
                  <a:lnTo>
                    <a:pt x="1429816" y="42357"/>
                  </a:lnTo>
                  <a:lnTo>
                    <a:pt x="1387624" y="40280"/>
                  </a:lnTo>
                  <a:lnTo>
                    <a:pt x="1342202" y="38196"/>
                  </a:lnTo>
                  <a:lnTo>
                    <a:pt x="1292115" y="36310"/>
                  </a:lnTo>
                  <a:lnTo>
                    <a:pt x="1235929" y="34828"/>
                  </a:lnTo>
                  <a:lnTo>
                    <a:pt x="1172209" y="33956"/>
                  </a:lnTo>
                  <a:lnTo>
                    <a:pt x="1133637" y="33803"/>
                  </a:lnTo>
                  <a:lnTo>
                    <a:pt x="1094710" y="33886"/>
                  </a:lnTo>
                  <a:lnTo>
                    <a:pt x="1055318" y="34174"/>
                  </a:lnTo>
                  <a:lnTo>
                    <a:pt x="1015351" y="34634"/>
                  </a:lnTo>
                  <a:lnTo>
                    <a:pt x="974698" y="35236"/>
                  </a:lnTo>
                  <a:lnTo>
                    <a:pt x="933250" y="35946"/>
                  </a:lnTo>
                  <a:lnTo>
                    <a:pt x="890897" y="36734"/>
                  </a:lnTo>
                  <a:lnTo>
                    <a:pt x="847528" y="37567"/>
                  </a:lnTo>
                  <a:lnTo>
                    <a:pt x="803033" y="38415"/>
                  </a:lnTo>
                  <a:lnTo>
                    <a:pt x="757302" y="39244"/>
                  </a:lnTo>
                  <a:lnTo>
                    <a:pt x="710226" y="40024"/>
                  </a:lnTo>
                  <a:lnTo>
                    <a:pt x="661694" y="40723"/>
                  </a:lnTo>
                  <a:lnTo>
                    <a:pt x="611595" y="41308"/>
                  </a:lnTo>
                  <a:lnTo>
                    <a:pt x="559821" y="41749"/>
                  </a:lnTo>
                  <a:lnTo>
                    <a:pt x="506260" y="42013"/>
                  </a:lnTo>
                  <a:lnTo>
                    <a:pt x="450802" y="42068"/>
                  </a:lnTo>
                  <a:lnTo>
                    <a:pt x="393338" y="41884"/>
                  </a:lnTo>
                  <a:lnTo>
                    <a:pt x="333758" y="41427"/>
                  </a:lnTo>
                  <a:lnTo>
                    <a:pt x="271951" y="40667"/>
                  </a:lnTo>
                  <a:lnTo>
                    <a:pt x="207807" y="39572"/>
                  </a:lnTo>
                  <a:lnTo>
                    <a:pt x="141216" y="38110"/>
                  </a:lnTo>
                  <a:lnTo>
                    <a:pt x="72068" y="36248"/>
                  </a:lnTo>
                  <a:lnTo>
                    <a:pt x="253" y="33956"/>
                  </a:lnTo>
                  <a:lnTo>
                    <a:pt x="253" y="28114"/>
                  </a:lnTo>
                  <a:lnTo>
                    <a:pt x="0" y="22145"/>
                  </a:lnTo>
                  <a:lnTo>
                    <a:pt x="253" y="1566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19645" y="2647010"/>
            <a:ext cx="4641215" cy="29025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40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Biometria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feita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pequenas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amostras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maneira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lenta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invasiva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causando </a:t>
            </a:r>
            <a:r>
              <a:rPr sz="2200" dirty="0">
                <a:latin typeface="Calibri"/>
                <a:cs typeface="Calibri"/>
              </a:rPr>
              <a:t>stress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peixe.</a:t>
            </a:r>
            <a:endParaRPr sz="2200">
              <a:latin typeface="Calibri"/>
              <a:cs typeface="Calibri"/>
            </a:endParaRPr>
          </a:p>
          <a:p>
            <a:pPr marL="241300" marR="274320" indent="-228600">
              <a:lnSpc>
                <a:spcPct val="90000"/>
              </a:lnSpc>
              <a:spcBef>
                <a:spcPts val="944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Quantificação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biomassa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viva </a:t>
            </a:r>
            <a:r>
              <a:rPr sz="2200" spc="-10" dirty="0">
                <a:latin typeface="Calibri"/>
                <a:cs typeface="Calibri"/>
              </a:rPr>
              <a:t>realizada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sobrevivência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forma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imprecisa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devido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à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grande </a:t>
            </a:r>
            <a:r>
              <a:rPr sz="2200" dirty="0">
                <a:latin typeface="Calibri"/>
                <a:cs typeface="Calibri"/>
              </a:rPr>
              <a:t>dependência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características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da </a:t>
            </a:r>
            <a:r>
              <a:rPr sz="2200" dirty="0">
                <a:latin typeface="Calibri"/>
                <a:cs typeface="Calibri"/>
              </a:rPr>
              <a:t>espécie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condições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meio </a:t>
            </a:r>
            <a:r>
              <a:rPr sz="2200" spc="-10" dirty="0">
                <a:latin typeface="Calibri"/>
                <a:cs typeface="Calibri"/>
              </a:rPr>
              <a:t>ambiente.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6285" cy="4551045"/>
          </a:xfrm>
          <a:custGeom>
            <a:avLst/>
            <a:gdLst/>
            <a:ahLst/>
            <a:cxnLst/>
            <a:rect l="l" t="t" r="r" b="b"/>
            <a:pathLst>
              <a:path w="12186285" h="4551045">
                <a:moveTo>
                  <a:pt x="12185904" y="0"/>
                </a:moveTo>
                <a:lnTo>
                  <a:pt x="0" y="0"/>
                </a:lnTo>
                <a:lnTo>
                  <a:pt x="0" y="4550664"/>
                </a:lnTo>
                <a:lnTo>
                  <a:pt x="12185904" y="4550664"/>
                </a:lnTo>
                <a:lnTo>
                  <a:pt x="1218590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267" y="910539"/>
            <a:ext cx="7390765" cy="21590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75"/>
              </a:spcBef>
            </a:pPr>
            <a:r>
              <a:rPr sz="5000" dirty="0"/>
              <a:t>Como</a:t>
            </a:r>
            <a:r>
              <a:rPr sz="5000" spc="-125" dirty="0"/>
              <a:t> </a:t>
            </a:r>
            <a:r>
              <a:rPr sz="5000" spc="-20" dirty="0"/>
              <a:t>colaboramos</a:t>
            </a:r>
            <a:r>
              <a:rPr sz="5000" spc="-140" dirty="0"/>
              <a:t> </a:t>
            </a:r>
            <a:r>
              <a:rPr sz="5000" dirty="0"/>
              <a:t>para</a:t>
            </a:r>
            <a:r>
              <a:rPr sz="5000" spc="-170" dirty="0"/>
              <a:t> </a:t>
            </a:r>
            <a:r>
              <a:rPr sz="5000" spc="-50" dirty="0"/>
              <a:t>a </a:t>
            </a:r>
            <a:r>
              <a:rPr sz="5000" dirty="0"/>
              <a:t>produção</a:t>
            </a:r>
            <a:r>
              <a:rPr sz="5000" spc="-165" dirty="0"/>
              <a:t> </a:t>
            </a:r>
            <a:r>
              <a:rPr sz="5000" dirty="0"/>
              <a:t>de</a:t>
            </a:r>
            <a:r>
              <a:rPr sz="5000" spc="-210" dirty="0"/>
              <a:t> </a:t>
            </a:r>
            <a:r>
              <a:rPr sz="5000" spc="-10" dirty="0"/>
              <a:t>proteína</a:t>
            </a:r>
            <a:r>
              <a:rPr sz="5000" spc="-190" dirty="0"/>
              <a:t> </a:t>
            </a:r>
            <a:r>
              <a:rPr sz="5000" spc="-10" dirty="0"/>
              <a:t>animal saudável</a:t>
            </a:r>
            <a:r>
              <a:rPr sz="5000" spc="-114" dirty="0"/>
              <a:t> </a:t>
            </a:r>
            <a:r>
              <a:rPr sz="5000" dirty="0"/>
              <a:t>e</a:t>
            </a:r>
            <a:r>
              <a:rPr sz="5000" spc="-140" dirty="0"/>
              <a:t> </a:t>
            </a:r>
            <a:r>
              <a:rPr sz="5000" spc="-10" dirty="0"/>
              <a:t>sustentável.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8726423" y="4099559"/>
            <a:ext cx="3462654" cy="2051685"/>
            <a:chOff x="8726423" y="4099559"/>
            <a:chExt cx="3462654" cy="2051685"/>
          </a:xfrm>
        </p:grpSpPr>
        <p:sp>
          <p:nvSpPr>
            <p:cNvPr id="5" name="object 5"/>
            <p:cNvSpPr/>
            <p:nvPr/>
          </p:nvSpPr>
          <p:spPr>
            <a:xfrm>
              <a:off x="8726423" y="4209287"/>
              <a:ext cx="341630" cy="1938655"/>
            </a:xfrm>
            <a:custGeom>
              <a:avLst/>
              <a:gdLst/>
              <a:ahLst/>
              <a:cxnLst/>
              <a:rect l="l" t="t" r="r" b="b"/>
              <a:pathLst>
                <a:path w="341629" h="1938654">
                  <a:moveTo>
                    <a:pt x="0" y="0"/>
                  </a:moveTo>
                  <a:lnTo>
                    <a:pt x="0" y="1780082"/>
                  </a:lnTo>
                  <a:lnTo>
                    <a:pt x="341375" y="1938527"/>
                  </a:lnTo>
                  <a:lnTo>
                    <a:pt x="341375" y="158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29471" y="4099559"/>
              <a:ext cx="201295" cy="1874520"/>
            </a:xfrm>
            <a:custGeom>
              <a:avLst/>
              <a:gdLst/>
              <a:ahLst/>
              <a:cxnLst/>
              <a:rect l="l" t="t" r="r" b="b"/>
              <a:pathLst>
                <a:path w="201295" h="1874520">
                  <a:moveTo>
                    <a:pt x="201168" y="0"/>
                  </a:moveTo>
                  <a:lnTo>
                    <a:pt x="0" y="88264"/>
                  </a:lnTo>
                  <a:lnTo>
                    <a:pt x="0" y="1874520"/>
                  </a:lnTo>
                  <a:lnTo>
                    <a:pt x="201168" y="178548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67799" y="4376927"/>
              <a:ext cx="3121660" cy="1774189"/>
            </a:xfrm>
            <a:custGeom>
              <a:avLst/>
              <a:gdLst/>
              <a:ahLst/>
              <a:cxnLst/>
              <a:rect l="l" t="t" r="r" b="b"/>
              <a:pathLst>
                <a:path w="3121659" h="1774189">
                  <a:moveTo>
                    <a:pt x="3121152" y="0"/>
                  </a:moveTo>
                  <a:lnTo>
                    <a:pt x="0" y="0"/>
                  </a:lnTo>
                  <a:lnTo>
                    <a:pt x="0" y="1773936"/>
                  </a:lnTo>
                  <a:lnTo>
                    <a:pt x="3121152" y="1773936"/>
                  </a:lnTo>
                  <a:lnTo>
                    <a:pt x="31211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0" y="4099559"/>
            <a:ext cx="8930640" cy="146193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508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40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Desenvolvimento</a:t>
            </a:r>
            <a:r>
              <a:rPr sz="2000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do</a:t>
            </a:r>
            <a:r>
              <a:rPr sz="2000" spc="3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EMT</a:t>
            </a:r>
            <a:r>
              <a:rPr lang="pt-BR" sz="20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(Equipamento</a:t>
            </a:r>
            <a:r>
              <a:rPr sz="2000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para</a:t>
            </a:r>
            <a:r>
              <a:rPr sz="2000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Medidas</a:t>
            </a:r>
            <a:r>
              <a:rPr sz="2000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000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Tilápias</a:t>
            </a:r>
            <a:r>
              <a:rPr sz="20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0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pt-BR" sz="2000" spc="-65" dirty="0">
                <a:solidFill>
                  <a:srgbClr val="FFFF00"/>
                </a:solidFill>
                <a:latin typeface="Calibri"/>
                <a:cs typeface="Calibri"/>
              </a:rPr>
              <a:t>Alevinos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611505" indent="-344805">
              <a:lnSpc>
                <a:spcPct val="100000"/>
              </a:lnSpc>
              <a:spcBef>
                <a:spcPts val="985"/>
              </a:spcBef>
              <a:buFont typeface="Wingdings"/>
              <a:buChar char=""/>
              <a:tabLst>
                <a:tab pos="611505" algn="l"/>
              </a:tabLst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Monitoramento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do</a:t>
            </a:r>
            <a:r>
              <a:rPr sz="2000" spc="-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crescimento</a:t>
            </a:r>
            <a:r>
              <a:rPr sz="2000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das</a:t>
            </a:r>
            <a:r>
              <a:rPr sz="20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tilápia</a:t>
            </a:r>
            <a:r>
              <a:rPr sz="2000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pt-BR" sz="2000" spc="-10" dirty="0">
                <a:solidFill>
                  <a:srgbClr val="FFFF00"/>
                </a:solidFill>
                <a:latin typeface="Calibri"/>
                <a:cs typeface="Calibri"/>
              </a:rPr>
              <a:t>alevinos</a:t>
            </a:r>
            <a:endParaRPr sz="2000" dirty="0">
              <a:latin typeface="Calibri"/>
              <a:cs typeface="Calibri"/>
            </a:endParaRPr>
          </a:p>
          <a:p>
            <a:pPr marL="611505" indent="-344805">
              <a:lnSpc>
                <a:spcPct val="100000"/>
              </a:lnSpc>
              <a:spcBef>
                <a:spcPts val="170"/>
              </a:spcBef>
              <a:buFont typeface="Wingdings"/>
              <a:buChar char=""/>
              <a:tabLst>
                <a:tab pos="611505" algn="l"/>
              </a:tabLst>
            </a:pP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Biometria</a:t>
            </a:r>
            <a:r>
              <a:rPr sz="2000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Integrada</a:t>
            </a: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sem</a:t>
            </a:r>
            <a:r>
              <a:rPr sz="20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contato</a:t>
            </a:r>
            <a:r>
              <a:rPr sz="2000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humano,</a:t>
            </a:r>
            <a:r>
              <a:rPr sz="2000" spc="-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em</a:t>
            </a:r>
            <a:r>
              <a:rPr sz="20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tempo</a:t>
            </a:r>
            <a:r>
              <a:rPr sz="2000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Calibri"/>
                <a:cs typeface="Calibri"/>
              </a:rPr>
              <a:t>real</a:t>
            </a:r>
            <a:endParaRPr sz="2000" dirty="0">
              <a:latin typeface="Calibri"/>
              <a:cs typeface="Calibri"/>
            </a:endParaRPr>
          </a:p>
          <a:p>
            <a:pPr marL="611505" indent="-344805">
              <a:lnSpc>
                <a:spcPct val="100000"/>
              </a:lnSpc>
              <a:spcBef>
                <a:spcPts val="170"/>
              </a:spcBef>
              <a:buFont typeface="Wingdings"/>
              <a:buChar char=""/>
              <a:tabLst>
                <a:tab pos="611505" algn="l"/>
              </a:tabLst>
            </a:pP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Custo</a:t>
            </a:r>
            <a:r>
              <a:rPr sz="2000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acessível</a:t>
            </a:r>
            <a:r>
              <a:rPr sz="2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aos</a:t>
            </a:r>
            <a:r>
              <a:rPr sz="20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pequenos</a:t>
            </a:r>
            <a:r>
              <a:rPr sz="2000" spc="-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médios</a:t>
            </a:r>
            <a:r>
              <a:rPr sz="20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aquicultores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127" y="637031"/>
            <a:ext cx="10909300" cy="153924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1846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3295"/>
              </a:spcBef>
            </a:pPr>
            <a:r>
              <a:rPr dirty="0"/>
              <a:t>O</a:t>
            </a:r>
            <a:r>
              <a:rPr spc="-15" dirty="0"/>
              <a:t> </a:t>
            </a:r>
            <a:r>
              <a:rPr spc="-65" dirty="0"/>
              <a:t>PROJETO</a:t>
            </a:r>
            <a:r>
              <a:rPr spc="-200" dirty="0"/>
              <a:t> </a:t>
            </a:r>
            <a:r>
              <a:rPr spc="-100" dirty="0"/>
              <a:t>EMTC</a:t>
            </a:r>
            <a:r>
              <a:rPr spc="-27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solução</a:t>
            </a:r>
            <a:r>
              <a:rPr spc="-35" dirty="0"/>
              <a:t> </a:t>
            </a:r>
            <a:r>
              <a:rPr dirty="0"/>
              <a:t>em</a:t>
            </a:r>
            <a:r>
              <a:rPr spc="-5" dirty="0"/>
              <a:t> </a:t>
            </a:r>
            <a:r>
              <a:rPr spc="-10" dirty="0"/>
              <a:t>tração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751" y="3240481"/>
            <a:ext cx="278130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501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Dificuldade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controlar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o 	</a:t>
            </a:r>
            <a:r>
              <a:rPr sz="1600" spc="-10" dirty="0">
                <a:latin typeface="Calibri"/>
                <a:cs typeface="Calibri"/>
              </a:rPr>
              <a:t>desperdício/excesso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ração.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751" y="3972128"/>
            <a:ext cx="2787650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50100"/>
              </a:lnSpc>
              <a:spcBef>
                <a:spcPts val="10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Impossibilidade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realizar 	</a:t>
            </a:r>
            <a:r>
              <a:rPr sz="1600" dirty="0">
                <a:latin typeface="Calibri"/>
                <a:cs typeface="Calibri"/>
              </a:rPr>
              <a:t>biometria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contínua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sem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stress 	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ambiente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criação.</a:t>
            </a:r>
            <a:endParaRPr sz="1600">
              <a:latin typeface="Calibri"/>
              <a:cs typeface="Calibri"/>
            </a:endParaRPr>
          </a:p>
          <a:p>
            <a:pPr marL="297815" marR="490855" indent="-285750">
              <a:lnSpc>
                <a:spcPct val="1501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Dificuldade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conhecer 	rapidamente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taxa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de 	</a:t>
            </a:r>
            <a:r>
              <a:rPr sz="1600" spc="-10" dirty="0">
                <a:latin typeface="Calibri"/>
                <a:cs typeface="Calibri"/>
              </a:rPr>
              <a:t>conversão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alimentar.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9704" y="2246376"/>
            <a:ext cx="2545080" cy="408305"/>
          </a:xfrm>
          <a:custGeom>
            <a:avLst/>
            <a:gdLst/>
            <a:ahLst/>
            <a:cxnLst/>
            <a:rect l="l" t="t" r="r" b="b"/>
            <a:pathLst>
              <a:path w="2545080" h="408305">
                <a:moveTo>
                  <a:pt x="2476754" y="0"/>
                </a:moveTo>
                <a:lnTo>
                  <a:pt x="68110" y="0"/>
                </a:lnTo>
                <a:lnTo>
                  <a:pt x="41592" y="5334"/>
                </a:lnTo>
                <a:lnTo>
                  <a:pt x="19951" y="19938"/>
                </a:lnTo>
                <a:lnTo>
                  <a:pt x="5346" y="41528"/>
                </a:lnTo>
                <a:lnTo>
                  <a:pt x="0" y="67945"/>
                </a:lnTo>
                <a:lnTo>
                  <a:pt x="0" y="339978"/>
                </a:lnTo>
                <a:lnTo>
                  <a:pt x="5346" y="366395"/>
                </a:lnTo>
                <a:lnTo>
                  <a:pt x="19951" y="387985"/>
                </a:lnTo>
                <a:lnTo>
                  <a:pt x="41592" y="402589"/>
                </a:lnTo>
                <a:lnTo>
                  <a:pt x="68110" y="407924"/>
                </a:lnTo>
                <a:lnTo>
                  <a:pt x="2476754" y="407924"/>
                </a:lnTo>
                <a:lnTo>
                  <a:pt x="2503170" y="402589"/>
                </a:lnTo>
                <a:lnTo>
                  <a:pt x="2524887" y="387985"/>
                </a:lnTo>
                <a:lnTo>
                  <a:pt x="2539491" y="366395"/>
                </a:lnTo>
                <a:lnTo>
                  <a:pt x="2544826" y="339978"/>
                </a:lnTo>
                <a:lnTo>
                  <a:pt x="2544826" y="67945"/>
                </a:lnTo>
                <a:lnTo>
                  <a:pt x="2539491" y="41528"/>
                </a:lnTo>
                <a:lnTo>
                  <a:pt x="2524887" y="19938"/>
                </a:lnTo>
                <a:lnTo>
                  <a:pt x="2503170" y="5334"/>
                </a:lnTo>
                <a:lnTo>
                  <a:pt x="2476754" y="0"/>
                </a:lnTo>
                <a:close/>
              </a:path>
            </a:pathLst>
          </a:custGeom>
          <a:solidFill>
            <a:srgbClr val="E13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0335" y="2246376"/>
            <a:ext cx="2545080" cy="408305"/>
          </a:xfrm>
          <a:custGeom>
            <a:avLst/>
            <a:gdLst/>
            <a:ahLst/>
            <a:cxnLst/>
            <a:rect l="l" t="t" r="r" b="b"/>
            <a:pathLst>
              <a:path w="2545079" h="408305">
                <a:moveTo>
                  <a:pt x="2477008" y="0"/>
                </a:moveTo>
                <a:lnTo>
                  <a:pt x="68072" y="0"/>
                </a:lnTo>
                <a:lnTo>
                  <a:pt x="41528" y="5334"/>
                </a:lnTo>
                <a:lnTo>
                  <a:pt x="19938" y="19938"/>
                </a:lnTo>
                <a:lnTo>
                  <a:pt x="5334" y="41528"/>
                </a:lnTo>
                <a:lnTo>
                  <a:pt x="0" y="67945"/>
                </a:lnTo>
                <a:lnTo>
                  <a:pt x="0" y="339978"/>
                </a:lnTo>
                <a:lnTo>
                  <a:pt x="5334" y="366395"/>
                </a:lnTo>
                <a:lnTo>
                  <a:pt x="19938" y="387985"/>
                </a:lnTo>
                <a:lnTo>
                  <a:pt x="41528" y="402589"/>
                </a:lnTo>
                <a:lnTo>
                  <a:pt x="68072" y="407924"/>
                </a:lnTo>
                <a:lnTo>
                  <a:pt x="2477008" y="407924"/>
                </a:lnTo>
                <a:lnTo>
                  <a:pt x="2503551" y="402589"/>
                </a:lnTo>
                <a:lnTo>
                  <a:pt x="2525141" y="387985"/>
                </a:lnTo>
                <a:lnTo>
                  <a:pt x="2539746" y="366395"/>
                </a:lnTo>
                <a:lnTo>
                  <a:pt x="2545079" y="339978"/>
                </a:lnTo>
                <a:lnTo>
                  <a:pt x="2545079" y="67945"/>
                </a:lnTo>
                <a:lnTo>
                  <a:pt x="2539746" y="41528"/>
                </a:lnTo>
                <a:lnTo>
                  <a:pt x="2525141" y="19938"/>
                </a:lnTo>
                <a:lnTo>
                  <a:pt x="2503551" y="5334"/>
                </a:lnTo>
                <a:lnTo>
                  <a:pt x="2477008" y="0"/>
                </a:lnTo>
                <a:close/>
              </a:path>
            </a:pathLst>
          </a:custGeom>
          <a:solidFill>
            <a:srgbClr val="FFA0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6266" y="2271776"/>
            <a:ext cx="3813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3380" algn="l"/>
              </a:tabLst>
            </a:pPr>
            <a:r>
              <a:rPr sz="1800" spc="-10" dirty="0">
                <a:solidFill>
                  <a:srgbClr val="F0F0F0"/>
                </a:solidFill>
                <a:latin typeface="Corbel"/>
                <a:cs typeface="Corbel"/>
              </a:rPr>
              <a:t>PROBLEMA</a:t>
            </a:r>
            <a:r>
              <a:rPr sz="1800" dirty="0">
                <a:solidFill>
                  <a:srgbClr val="F0F0F0"/>
                </a:solidFill>
                <a:latin typeface="Corbel"/>
                <a:cs typeface="Corbel"/>
              </a:rPr>
              <a:t>	</a:t>
            </a:r>
            <a:r>
              <a:rPr sz="1800" spc="-10" dirty="0">
                <a:solidFill>
                  <a:srgbClr val="F0F0F0"/>
                </a:solidFill>
                <a:latin typeface="Corbel"/>
                <a:cs typeface="Corbel"/>
              </a:rPr>
              <a:t>DESAFIO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24015" y="2218944"/>
            <a:ext cx="2545080" cy="411480"/>
          </a:xfrm>
          <a:custGeom>
            <a:avLst/>
            <a:gdLst/>
            <a:ahLst/>
            <a:cxnLst/>
            <a:rect l="l" t="t" r="r" b="b"/>
            <a:pathLst>
              <a:path w="2545079" h="411480">
                <a:moveTo>
                  <a:pt x="2476754" y="0"/>
                </a:moveTo>
                <a:lnTo>
                  <a:pt x="68325" y="0"/>
                </a:lnTo>
                <a:lnTo>
                  <a:pt x="41783" y="5333"/>
                </a:lnTo>
                <a:lnTo>
                  <a:pt x="20066" y="20065"/>
                </a:lnTo>
                <a:lnTo>
                  <a:pt x="5334" y="41909"/>
                </a:lnTo>
                <a:lnTo>
                  <a:pt x="0" y="68579"/>
                </a:lnTo>
                <a:lnTo>
                  <a:pt x="0" y="342645"/>
                </a:lnTo>
                <a:lnTo>
                  <a:pt x="5334" y="369315"/>
                </a:lnTo>
                <a:lnTo>
                  <a:pt x="20066" y="391159"/>
                </a:lnTo>
                <a:lnTo>
                  <a:pt x="41783" y="405891"/>
                </a:lnTo>
                <a:lnTo>
                  <a:pt x="68325" y="411225"/>
                </a:lnTo>
                <a:lnTo>
                  <a:pt x="2476754" y="411225"/>
                </a:lnTo>
                <a:lnTo>
                  <a:pt x="2503297" y="405891"/>
                </a:lnTo>
                <a:lnTo>
                  <a:pt x="2525014" y="391159"/>
                </a:lnTo>
                <a:lnTo>
                  <a:pt x="2539745" y="369315"/>
                </a:lnTo>
                <a:lnTo>
                  <a:pt x="2545080" y="342645"/>
                </a:lnTo>
                <a:lnTo>
                  <a:pt x="2545080" y="68579"/>
                </a:lnTo>
                <a:lnTo>
                  <a:pt x="2539745" y="41909"/>
                </a:lnTo>
                <a:lnTo>
                  <a:pt x="2525014" y="20065"/>
                </a:lnTo>
                <a:lnTo>
                  <a:pt x="2503297" y="5333"/>
                </a:lnTo>
                <a:lnTo>
                  <a:pt x="2476754" y="0"/>
                </a:lnTo>
                <a:close/>
              </a:path>
            </a:pathLst>
          </a:custGeom>
          <a:solidFill>
            <a:srgbClr val="339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4647" y="2218944"/>
            <a:ext cx="2545080" cy="411480"/>
          </a:xfrm>
          <a:custGeom>
            <a:avLst/>
            <a:gdLst/>
            <a:ahLst/>
            <a:cxnLst/>
            <a:rect l="l" t="t" r="r" b="b"/>
            <a:pathLst>
              <a:path w="2545079" h="411480">
                <a:moveTo>
                  <a:pt x="2476754" y="0"/>
                </a:moveTo>
                <a:lnTo>
                  <a:pt x="68325" y="0"/>
                </a:lnTo>
                <a:lnTo>
                  <a:pt x="41782" y="5333"/>
                </a:lnTo>
                <a:lnTo>
                  <a:pt x="20066" y="20065"/>
                </a:lnTo>
                <a:lnTo>
                  <a:pt x="5333" y="41909"/>
                </a:lnTo>
                <a:lnTo>
                  <a:pt x="0" y="68579"/>
                </a:lnTo>
                <a:lnTo>
                  <a:pt x="0" y="342645"/>
                </a:lnTo>
                <a:lnTo>
                  <a:pt x="5333" y="369315"/>
                </a:lnTo>
                <a:lnTo>
                  <a:pt x="20066" y="391159"/>
                </a:lnTo>
                <a:lnTo>
                  <a:pt x="41782" y="405891"/>
                </a:lnTo>
                <a:lnTo>
                  <a:pt x="68325" y="411225"/>
                </a:lnTo>
                <a:lnTo>
                  <a:pt x="2476754" y="411225"/>
                </a:lnTo>
                <a:lnTo>
                  <a:pt x="2503297" y="405891"/>
                </a:lnTo>
                <a:lnTo>
                  <a:pt x="2525013" y="391159"/>
                </a:lnTo>
                <a:lnTo>
                  <a:pt x="2539746" y="369315"/>
                </a:lnTo>
                <a:lnTo>
                  <a:pt x="2545079" y="342645"/>
                </a:lnTo>
                <a:lnTo>
                  <a:pt x="2545079" y="68579"/>
                </a:lnTo>
                <a:lnTo>
                  <a:pt x="2539746" y="41909"/>
                </a:lnTo>
                <a:lnTo>
                  <a:pt x="2525013" y="20065"/>
                </a:lnTo>
                <a:lnTo>
                  <a:pt x="2503297" y="5333"/>
                </a:lnTo>
                <a:lnTo>
                  <a:pt x="2476754" y="0"/>
                </a:lnTo>
                <a:close/>
              </a:path>
            </a:pathLst>
          </a:custGeom>
          <a:solidFill>
            <a:srgbClr val="27B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79411" y="2247138"/>
            <a:ext cx="3939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0645" algn="l"/>
              </a:tabLst>
            </a:pPr>
            <a:r>
              <a:rPr sz="1800" spc="-10" dirty="0">
                <a:solidFill>
                  <a:srgbClr val="F0F0F0"/>
                </a:solidFill>
                <a:latin typeface="Corbel"/>
                <a:cs typeface="Corbel"/>
              </a:rPr>
              <a:t>SOLUÇÂO</a:t>
            </a:r>
            <a:r>
              <a:rPr sz="1800" dirty="0">
                <a:solidFill>
                  <a:srgbClr val="F0F0F0"/>
                </a:solidFill>
                <a:latin typeface="Corbel"/>
                <a:cs typeface="Corbel"/>
              </a:rPr>
              <a:t>	</a:t>
            </a:r>
            <a:r>
              <a:rPr sz="1800" spc="-60" dirty="0">
                <a:solidFill>
                  <a:srgbClr val="F0F0F0"/>
                </a:solidFill>
                <a:latin typeface="Corbel"/>
                <a:cs typeface="Corbel"/>
              </a:rPr>
              <a:t>RESULTADOS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41638" y="3057938"/>
            <a:ext cx="2345055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65"/>
              </a:spcBef>
              <a:buFont typeface="Wingdings"/>
              <a:buChar char=""/>
              <a:tabLst>
                <a:tab pos="299085" algn="l"/>
              </a:tabLst>
            </a:pPr>
            <a:r>
              <a:rPr lang="pt-BR" sz="1600" dirty="0">
                <a:latin typeface="Calibri"/>
                <a:cs typeface="Calibri"/>
              </a:rPr>
              <a:t>alevinos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peixes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com</a:t>
            </a:r>
            <a:endParaRPr sz="16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Calibri"/>
                <a:cs typeface="Calibri"/>
              </a:rPr>
              <a:t>alta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qualidade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massa.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41638" y="3789948"/>
            <a:ext cx="2543175" cy="226123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99085" indent="-286385" algn="just">
              <a:lnSpc>
                <a:spcPct val="100000"/>
              </a:lnSpc>
              <a:spcBef>
                <a:spcPts val="116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Lucro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otimizado.</a:t>
            </a:r>
            <a:endParaRPr sz="1600">
              <a:latin typeface="Calibri"/>
              <a:cs typeface="Calibri"/>
            </a:endParaRPr>
          </a:p>
          <a:p>
            <a:pPr marL="297815" marR="5080" indent="-285750" algn="just">
              <a:lnSpc>
                <a:spcPct val="1501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Apresentação</a:t>
            </a:r>
            <a:r>
              <a:rPr sz="1600" dirty="0">
                <a:latin typeface="Calibri"/>
                <a:cs typeface="Calibri"/>
              </a:rPr>
              <a:t> da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biometria 	</a:t>
            </a:r>
            <a:r>
              <a:rPr sz="1600" dirty="0">
                <a:latin typeface="Calibri"/>
                <a:cs typeface="Calibri"/>
              </a:rPr>
              <a:t>em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histogramas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gráficos 	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variação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temporal.</a:t>
            </a:r>
            <a:endParaRPr sz="1600">
              <a:latin typeface="Calibri"/>
              <a:cs typeface="Calibri"/>
            </a:endParaRPr>
          </a:p>
          <a:p>
            <a:pPr marL="297815" marR="10160" indent="-285750" algn="just">
              <a:lnSpc>
                <a:spcPct val="150000"/>
              </a:lnSpc>
              <a:spcBef>
                <a:spcPts val="12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Identificação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desvios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no 	</a:t>
            </a:r>
            <a:r>
              <a:rPr sz="1600" spc="-10" dirty="0">
                <a:latin typeface="Calibri"/>
                <a:cs typeface="Calibri"/>
              </a:rPr>
              <a:t>ganho/perda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massa.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2944" y="3056636"/>
            <a:ext cx="226504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8450" algn="l"/>
              </a:tabLst>
            </a:pPr>
            <a:r>
              <a:rPr sz="1600" dirty="0">
                <a:latin typeface="Corbel"/>
                <a:cs typeface="Corbel"/>
              </a:rPr>
              <a:t>Filmagens</a:t>
            </a:r>
            <a:r>
              <a:rPr sz="1600" spc="-5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das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espécies</a:t>
            </a:r>
            <a:endParaRPr sz="160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latin typeface="Corbel"/>
                <a:cs typeface="Corbel"/>
              </a:rPr>
              <a:t>mitigando: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40143" y="3559810"/>
            <a:ext cx="2215515" cy="127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16255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variação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foco, </a:t>
            </a:r>
            <a:r>
              <a:rPr sz="1600" spc="-10" dirty="0">
                <a:latin typeface="Calibri"/>
                <a:cs typeface="Calibri"/>
              </a:rPr>
              <a:t>perspectiva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sobreposição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distorções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turbidez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agitação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água.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2944" y="4816221"/>
            <a:ext cx="12350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8450" algn="l"/>
              </a:tabLst>
            </a:pPr>
            <a:r>
              <a:rPr sz="1600" spc="-10" dirty="0">
                <a:latin typeface="Calibri"/>
                <a:cs typeface="Calibri"/>
              </a:rPr>
              <a:t>Integração: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0143" y="5072253"/>
            <a:ext cx="1816100" cy="527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algoritmo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YOLO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biblioteca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OpenCv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4529" y="2994439"/>
            <a:ext cx="2912110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Conhecer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maior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precisão</a:t>
            </a:r>
            <a:r>
              <a:rPr sz="1600" spc="-50" dirty="0">
                <a:latin typeface="Calibri"/>
                <a:cs typeface="Calibri"/>
              </a:rPr>
              <a:t> a </a:t>
            </a:r>
            <a:r>
              <a:rPr sz="1600" dirty="0">
                <a:latin typeface="Calibri"/>
                <a:cs typeface="Calibri"/>
              </a:rPr>
              <a:t>curva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crescimento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com </a:t>
            </a:r>
            <a:r>
              <a:rPr sz="1600" dirty="0">
                <a:latin typeface="Calibri"/>
                <a:cs typeface="Calibri"/>
              </a:rPr>
              <a:t>relação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ração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ofertada</a:t>
            </a:r>
            <a:endParaRPr sz="1600">
              <a:latin typeface="Calibri"/>
              <a:cs typeface="Calibri"/>
            </a:endParaRPr>
          </a:p>
          <a:p>
            <a:pPr marL="299085" marR="214629" indent="-287020">
              <a:lnSpc>
                <a:spcPct val="1501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Registrar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de </a:t>
            </a:r>
            <a:r>
              <a:rPr sz="1600" dirty="0">
                <a:latin typeface="Calibri"/>
                <a:cs typeface="Calibri"/>
              </a:rPr>
              <a:t>forma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não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invasiva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seu </a:t>
            </a:r>
            <a:r>
              <a:rPr sz="1600" spc="-10" dirty="0">
                <a:latin typeface="Calibri"/>
                <a:cs typeface="Calibri"/>
              </a:rPr>
              <a:t>habitat: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2110" y="5225618"/>
            <a:ext cx="2300605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número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tilápias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vivas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massa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individual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dimensões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6285" cy="4551045"/>
          </a:xfrm>
          <a:custGeom>
            <a:avLst/>
            <a:gdLst/>
            <a:ahLst/>
            <a:cxnLst/>
            <a:rect l="l" t="t" r="r" b="b"/>
            <a:pathLst>
              <a:path w="12186285" h="4551045">
                <a:moveTo>
                  <a:pt x="12185904" y="0"/>
                </a:moveTo>
                <a:lnTo>
                  <a:pt x="0" y="0"/>
                </a:lnTo>
                <a:lnTo>
                  <a:pt x="0" y="4550664"/>
                </a:lnTo>
                <a:lnTo>
                  <a:pt x="12185904" y="4550664"/>
                </a:lnTo>
                <a:lnTo>
                  <a:pt x="1218590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2158441"/>
            <a:ext cx="5989320" cy="14732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75"/>
              </a:spcBef>
            </a:pPr>
            <a:r>
              <a:rPr sz="5000" dirty="0"/>
              <a:t>O</a:t>
            </a:r>
            <a:r>
              <a:rPr sz="5000" spc="-155" dirty="0"/>
              <a:t> </a:t>
            </a:r>
            <a:r>
              <a:rPr sz="5000" dirty="0"/>
              <a:t>desafio</a:t>
            </a:r>
            <a:r>
              <a:rPr sz="5000" spc="-130" dirty="0"/>
              <a:t> </a:t>
            </a:r>
            <a:r>
              <a:rPr sz="5000" spc="-20" dirty="0"/>
              <a:t>enfrentado</a:t>
            </a:r>
            <a:r>
              <a:rPr sz="5000" spc="-110" dirty="0"/>
              <a:t> </a:t>
            </a:r>
            <a:r>
              <a:rPr sz="5000" spc="-50" dirty="0"/>
              <a:t>e </a:t>
            </a:r>
            <a:r>
              <a:rPr sz="5000" spc="-40" dirty="0"/>
              <a:t>ferramentas</a:t>
            </a:r>
            <a:r>
              <a:rPr sz="5000" spc="-120" dirty="0"/>
              <a:t> </a:t>
            </a:r>
            <a:r>
              <a:rPr sz="5000" dirty="0"/>
              <a:t>de</a:t>
            </a:r>
            <a:r>
              <a:rPr sz="5000" spc="-114" dirty="0"/>
              <a:t> </a:t>
            </a:r>
            <a:r>
              <a:rPr sz="5000" spc="-10" dirty="0"/>
              <a:t>solução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8726423" y="4099559"/>
            <a:ext cx="3462654" cy="2051685"/>
            <a:chOff x="8726423" y="4099559"/>
            <a:chExt cx="3462654" cy="2051685"/>
          </a:xfrm>
        </p:grpSpPr>
        <p:sp>
          <p:nvSpPr>
            <p:cNvPr id="5" name="object 5"/>
            <p:cNvSpPr/>
            <p:nvPr/>
          </p:nvSpPr>
          <p:spPr>
            <a:xfrm>
              <a:off x="8726423" y="4209287"/>
              <a:ext cx="341630" cy="1938655"/>
            </a:xfrm>
            <a:custGeom>
              <a:avLst/>
              <a:gdLst/>
              <a:ahLst/>
              <a:cxnLst/>
              <a:rect l="l" t="t" r="r" b="b"/>
              <a:pathLst>
                <a:path w="341629" h="1938654">
                  <a:moveTo>
                    <a:pt x="0" y="0"/>
                  </a:moveTo>
                  <a:lnTo>
                    <a:pt x="0" y="1780082"/>
                  </a:lnTo>
                  <a:lnTo>
                    <a:pt x="341375" y="1938527"/>
                  </a:lnTo>
                  <a:lnTo>
                    <a:pt x="341375" y="158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29471" y="4099559"/>
              <a:ext cx="201295" cy="1874520"/>
            </a:xfrm>
            <a:custGeom>
              <a:avLst/>
              <a:gdLst/>
              <a:ahLst/>
              <a:cxnLst/>
              <a:rect l="l" t="t" r="r" b="b"/>
              <a:pathLst>
                <a:path w="201295" h="1874520">
                  <a:moveTo>
                    <a:pt x="201168" y="0"/>
                  </a:moveTo>
                  <a:lnTo>
                    <a:pt x="0" y="88264"/>
                  </a:lnTo>
                  <a:lnTo>
                    <a:pt x="0" y="1874520"/>
                  </a:lnTo>
                  <a:lnTo>
                    <a:pt x="201168" y="178548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67799" y="4376927"/>
              <a:ext cx="3121660" cy="1774189"/>
            </a:xfrm>
            <a:custGeom>
              <a:avLst/>
              <a:gdLst/>
              <a:ahLst/>
              <a:cxnLst/>
              <a:rect l="l" t="t" r="r" b="b"/>
              <a:pathLst>
                <a:path w="3121659" h="1774189">
                  <a:moveTo>
                    <a:pt x="3121152" y="0"/>
                  </a:moveTo>
                  <a:lnTo>
                    <a:pt x="0" y="0"/>
                  </a:lnTo>
                  <a:lnTo>
                    <a:pt x="0" y="1773936"/>
                  </a:lnTo>
                  <a:lnTo>
                    <a:pt x="3121152" y="1773936"/>
                  </a:lnTo>
                  <a:lnTo>
                    <a:pt x="31211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0" y="4099559"/>
            <a:ext cx="8930640" cy="1774189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866140">
              <a:lnSpc>
                <a:spcPct val="100000"/>
              </a:lnSpc>
            </a:pP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Desafio</a:t>
            </a:r>
            <a:endParaRPr sz="2400">
              <a:latin typeface="Calibri"/>
              <a:cs typeface="Calibri"/>
            </a:endParaRPr>
          </a:p>
          <a:p>
            <a:pPr marL="8661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Reduzir</a:t>
            </a:r>
            <a:r>
              <a:rPr sz="2400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alto</a:t>
            </a:r>
            <a:r>
              <a:rPr sz="2400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custo</a:t>
            </a:r>
            <a:r>
              <a:rPr sz="2400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dos</a:t>
            </a:r>
            <a:r>
              <a:rPr sz="24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atuais</a:t>
            </a:r>
            <a:r>
              <a:rPr sz="2400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sistemas</a:t>
            </a:r>
            <a:r>
              <a:rPr sz="2400" spc="-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comerciais</a:t>
            </a:r>
            <a:r>
              <a:rPr sz="24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400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biometria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416" y="572262"/>
            <a:ext cx="97682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EMTC</a:t>
            </a:r>
            <a:r>
              <a:rPr sz="3200"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quipamento</a:t>
            </a:r>
            <a:r>
              <a:rPr sz="32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32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edidas</a:t>
            </a:r>
            <a:r>
              <a:rPr sz="32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20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ilápias</a:t>
            </a:r>
            <a:r>
              <a:rPr sz="32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20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pt-BR" sz="3200" b="1" spc="-10" dirty="0">
                <a:solidFill>
                  <a:srgbClr val="000000"/>
                </a:solidFill>
                <a:latin typeface="Calibri"/>
                <a:cs typeface="Calibri"/>
              </a:rPr>
              <a:t>alevinos</a:t>
            </a:r>
            <a:r>
              <a:rPr sz="3200" spc="-1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386" y="1032205"/>
            <a:ext cx="1060513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10" dirty="0">
                <a:latin typeface="Calibri"/>
                <a:cs typeface="Calibri"/>
              </a:rPr>
              <a:t>ADT-Arquitetura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Dutos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Transparentes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+SMTC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Medidas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Tilápias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lang="pt-BR" sz="2200" spc="-10" dirty="0">
                <a:latin typeface="Calibri"/>
                <a:cs typeface="Calibri"/>
              </a:rPr>
              <a:t>alevinos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5451" y="1509065"/>
            <a:ext cx="2614930" cy="8432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900" b="1" spc="-20" dirty="0">
                <a:latin typeface="Calibri"/>
                <a:cs typeface="Calibri"/>
              </a:rPr>
              <a:t>SMTC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Calibri"/>
                <a:cs typeface="Calibri"/>
              </a:rPr>
              <a:t>Desafios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superados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673" y="1533418"/>
            <a:ext cx="1329690" cy="7899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60"/>
              </a:spcBef>
            </a:pPr>
            <a:r>
              <a:rPr sz="1900" b="1" spc="-25" dirty="0">
                <a:latin typeface="Calibri"/>
                <a:cs typeface="Calibri"/>
              </a:rPr>
              <a:t>ADT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2600" spc="-10" dirty="0">
                <a:latin typeface="Calibri"/>
                <a:cs typeface="Calibri"/>
              </a:rPr>
              <a:t>Ilustração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2200" y="2545079"/>
            <a:ext cx="5184775" cy="408940"/>
          </a:xfrm>
          <a:custGeom>
            <a:avLst/>
            <a:gdLst/>
            <a:ahLst/>
            <a:cxnLst/>
            <a:rect l="l" t="t" r="r" b="b"/>
            <a:pathLst>
              <a:path w="5184775" h="408939">
                <a:moveTo>
                  <a:pt x="5116576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5116576" y="408432"/>
                </a:lnTo>
                <a:lnTo>
                  <a:pt x="5143071" y="403082"/>
                </a:lnTo>
                <a:lnTo>
                  <a:pt x="5164709" y="388493"/>
                </a:lnTo>
                <a:lnTo>
                  <a:pt x="5179298" y="366855"/>
                </a:lnTo>
                <a:lnTo>
                  <a:pt x="5184648" y="340360"/>
                </a:lnTo>
                <a:lnTo>
                  <a:pt x="5184648" y="68072"/>
                </a:lnTo>
                <a:lnTo>
                  <a:pt x="5179298" y="41576"/>
                </a:lnTo>
                <a:lnTo>
                  <a:pt x="5164709" y="19938"/>
                </a:lnTo>
                <a:lnTo>
                  <a:pt x="5143071" y="5349"/>
                </a:lnTo>
                <a:lnTo>
                  <a:pt x="51165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2200" y="3002279"/>
            <a:ext cx="5184775" cy="408940"/>
          </a:xfrm>
          <a:custGeom>
            <a:avLst/>
            <a:gdLst/>
            <a:ahLst/>
            <a:cxnLst/>
            <a:rect l="l" t="t" r="r" b="b"/>
            <a:pathLst>
              <a:path w="5184775" h="408939">
                <a:moveTo>
                  <a:pt x="5116576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5116576" y="408432"/>
                </a:lnTo>
                <a:lnTo>
                  <a:pt x="5143071" y="403082"/>
                </a:lnTo>
                <a:lnTo>
                  <a:pt x="5164709" y="388493"/>
                </a:lnTo>
                <a:lnTo>
                  <a:pt x="5179298" y="366855"/>
                </a:lnTo>
                <a:lnTo>
                  <a:pt x="5184648" y="340360"/>
                </a:lnTo>
                <a:lnTo>
                  <a:pt x="5184648" y="68072"/>
                </a:lnTo>
                <a:lnTo>
                  <a:pt x="5179298" y="41576"/>
                </a:lnTo>
                <a:lnTo>
                  <a:pt x="5164709" y="19938"/>
                </a:lnTo>
                <a:lnTo>
                  <a:pt x="5143071" y="5349"/>
                </a:lnTo>
                <a:lnTo>
                  <a:pt x="51165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3459479"/>
            <a:ext cx="5184775" cy="405765"/>
          </a:xfrm>
          <a:custGeom>
            <a:avLst/>
            <a:gdLst/>
            <a:ahLst/>
            <a:cxnLst/>
            <a:rect l="l" t="t" r="r" b="b"/>
            <a:pathLst>
              <a:path w="5184775" h="405764">
                <a:moveTo>
                  <a:pt x="5117083" y="0"/>
                </a:moveTo>
                <a:lnTo>
                  <a:pt x="67563" y="0"/>
                </a:lnTo>
                <a:lnTo>
                  <a:pt x="41255" y="5306"/>
                </a:lnTo>
                <a:lnTo>
                  <a:pt x="19780" y="19780"/>
                </a:lnTo>
                <a:lnTo>
                  <a:pt x="5306" y="41255"/>
                </a:lnTo>
                <a:lnTo>
                  <a:pt x="0" y="67564"/>
                </a:lnTo>
                <a:lnTo>
                  <a:pt x="0" y="337820"/>
                </a:lnTo>
                <a:lnTo>
                  <a:pt x="5306" y="364128"/>
                </a:lnTo>
                <a:lnTo>
                  <a:pt x="19780" y="385603"/>
                </a:lnTo>
                <a:lnTo>
                  <a:pt x="41255" y="400077"/>
                </a:lnTo>
                <a:lnTo>
                  <a:pt x="67563" y="405384"/>
                </a:lnTo>
                <a:lnTo>
                  <a:pt x="5117083" y="405384"/>
                </a:lnTo>
                <a:lnTo>
                  <a:pt x="5143392" y="400077"/>
                </a:lnTo>
                <a:lnTo>
                  <a:pt x="5164867" y="385603"/>
                </a:lnTo>
                <a:lnTo>
                  <a:pt x="5179341" y="364128"/>
                </a:lnTo>
                <a:lnTo>
                  <a:pt x="5184648" y="337820"/>
                </a:lnTo>
                <a:lnTo>
                  <a:pt x="5184648" y="67564"/>
                </a:lnTo>
                <a:lnTo>
                  <a:pt x="5179341" y="41255"/>
                </a:lnTo>
                <a:lnTo>
                  <a:pt x="5164867" y="19780"/>
                </a:lnTo>
                <a:lnTo>
                  <a:pt x="5143392" y="5306"/>
                </a:lnTo>
                <a:lnTo>
                  <a:pt x="51170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3913632"/>
            <a:ext cx="5184775" cy="408940"/>
          </a:xfrm>
          <a:custGeom>
            <a:avLst/>
            <a:gdLst/>
            <a:ahLst/>
            <a:cxnLst/>
            <a:rect l="l" t="t" r="r" b="b"/>
            <a:pathLst>
              <a:path w="5184775" h="408939">
                <a:moveTo>
                  <a:pt x="5116576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9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5116576" y="408432"/>
                </a:lnTo>
                <a:lnTo>
                  <a:pt x="5143071" y="403082"/>
                </a:lnTo>
                <a:lnTo>
                  <a:pt x="5164709" y="388493"/>
                </a:lnTo>
                <a:lnTo>
                  <a:pt x="5179298" y="366855"/>
                </a:lnTo>
                <a:lnTo>
                  <a:pt x="5184648" y="340360"/>
                </a:lnTo>
                <a:lnTo>
                  <a:pt x="5184648" y="68072"/>
                </a:lnTo>
                <a:lnTo>
                  <a:pt x="5179298" y="41576"/>
                </a:lnTo>
                <a:lnTo>
                  <a:pt x="5164709" y="19939"/>
                </a:lnTo>
                <a:lnTo>
                  <a:pt x="5143071" y="5349"/>
                </a:lnTo>
                <a:lnTo>
                  <a:pt x="51165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2200" y="4370832"/>
            <a:ext cx="5184775" cy="408940"/>
          </a:xfrm>
          <a:custGeom>
            <a:avLst/>
            <a:gdLst/>
            <a:ahLst/>
            <a:cxnLst/>
            <a:rect l="l" t="t" r="r" b="b"/>
            <a:pathLst>
              <a:path w="5184775" h="408939">
                <a:moveTo>
                  <a:pt x="5116576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9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5116576" y="408432"/>
                </a:lnTo>
                <a:lnTo>
                  <a:pt x="5143071" y="403082"/>
                </a:lnTo>
                <a:lnTo>
                  <a:pt x="5164709" y="388493"/>
                </a:lnTo>
                <a:lnTo>
                  <a:pt x="5179298" y="366855"/>
                </a:lnTo>
                <a:lnTo>
                  <a:pt x="5184648" y="340360"/>
                </a:lnTo>
                <a:lnTo>
                  <a:pt x="5184648" y="68072"/>
                </a:lnTo>
                <a:lnTo>
                  <a:pt x="5179298" y="41576"/>
                </a:lnTo>
                <a:lnTo>
                  <a:pt x="5164709" y="19939"/>
                </a:lnTo>
                <a:lnTo>
                  <a:pt x="5143071" y="5349"/>
                </a:lnTo>
                <a:lnTo>
                  <a:pt x="51165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4828032"/>
            <a:ext cx="5184775" cy="408940"/>
          </a:xfrm>
          <a:custGeom>
            <a:avLst/>
            <a:gdLst/>
            <a:ahLst/>
            <a:cxnLst/>
            <a:rect l="l" t="t" r="r" b="b"/>
            <a:pathLst>
              <a:path w="5184775" h="408939">
                <a:moveTo>
                  <a:pt x="5116576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9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5116576" y="408432"/>
                </a:lnTo>
                <a:lnTo>
                  <a:pt x="5143071" y="403082"/>
                </a:lnTo>
                <a:lnTo>
                  <a:pt x="5164709" y="388493"/>
                </a:lnTo>
                <a:lnTo>
                  <a:pt x="5179298" y="366855"/>
                </a:lnTo>
                <a:lnTo>
                  <a:pt x="5184648" y="340360"/>
                </a:lnTo>
                <a:lnTo>
                  <a:pt x="5184648" y="68072"/>
                </a:lnTo>
                <a:lnTo>
                  <a:pt x="5179298" y="41576"/>
                </a:lnTo>
                <a:lnTo>
                  <a:pt x="5164709" y="19939"/>
                </a:lnTo>
                <a:lnTo>
                  <a:pt x="5143071" y="5349"/>
                </a:lnTo>
                <a:lnTo>
                  <a:pt x="51165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2200" y="5285232"/>
            <a:ext cx="5184775" cy="408940"/>
          </a:xfrm>
          <a:custGeom>
            <a:avLst/>
            <a:gdLst/>
            <a:ahLst/>
            <a:cxnLst/>
            <a:rect l="l" t="t" r="r" b="b"/>
            <a:pathLst>
              <a:path w="5184775" h="408939">
                <a:moveTo>
                  <a:pt x="5116576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9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5116576" y="408432"/>
                </a:lnTo>
                <a:lnTo>
                  <a:pt x="5143071" y="403082"/>
                </a:lnTo>
                <a:lnTo>
                  <a:pt x="5164709" y="388493"/>
                </a:lnTo>
                <a:lnTo>
                  <a:pt x="5179298" y="366855"/>
                </a:lnTo>
                <a:lnTo>
                  <a:pt x="5184648" y="340360"/>
                </a:lnTo>
                <a:lnTo>
                  <a:pt x="5184648" y="68072"/>
                </a:lnTo>
                <a:lnTo>
                  <a:pt x="5179298" y="41576"/>
                </a:lnTo>
                <a:lnTo>
                  <a:pt x="5164709" y="19939"/>
                </a:lnTo>
                <a:lnTo>
                  <a:pt x="5143071" y="5349"/>
                </a:lnTo>
                <a:lnTo>
                  <a:pt x="51165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2200" y="5742432"/>
            <a:ext cx="5184775" cy="408940"/>
          </a:xfrm>
          <a:custGeom>
            <a:avLst/>
            <a:gdLst/>
            <a:ahLst/>
            <a:cxnLst/>
            <a:rect l="l" t="t" r="r" b="b"/>
            <a:pathLst>
              <a:path w="5184775" h="408939">
                <a:moveTo>
                  <a:pt x="5116576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9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5116576" y="408432"/>
                </a:lnTo>
                <a:lnTo>
                  <a:pt x="5143071" y="403082"/>
                </a:lnTo>
                <a:lnTo>
                  <a:pt x="5164709" y="388493"/>
                </a:lnTo>
                <a:lnTo>
                  <a:pt x="5179298" y="366855"/>
                </a:lnTo>
                <a:lnTo>
                  <a:pt x="5184648" y="340360"/>
                </a:lnTo>
                <a:lnTo>
                  <a:pt x="5184648" y="68072"/>
                </a:lnTo>
                <a:lnTo>
                  <a:pt x="5179298" y="41576"/>
                </a:lnTo>
                <a:lnTo>
                  <a:pt x="5164709" y="19939"/>
                </a:lnTo>
                <a:lnTo>
                  <a:pt x="5143071" y="5349"/>
                </a:lnTo>
                <a:lnTo>
                  <a:pt x="51165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5733" y="2582418"/>
            <a:ext cx="3977640" cy="348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D1-Aquisição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imagem</a:t>
            </a:r>
            <a:endParaRPr sz="1700">
              <a:latin typeface="Calibri"/>
              <a:cs typeface="Calibri"/>
            </a:endParaRPr>
          </a:p>
          <a:p>
            <a:pPr marL="12700" marR="810895">
              <a:lnSpc>
                <a:spcPts val="3600"/>
              </a:lnSpc>
              <a:spcBef>
                <a:spcPts val="375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D2-Pré-processamento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das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imagens D3-Obtenção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bordas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D4-Determinação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dimensões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velocidade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D5-Contagem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peixes</a:t>
            </a:r>
            <a:endParaRPr sz="1700">
              <a:latin typeface="Calibri"/>
              <a:cs typeface="Calibri"/>
            </a:endParaRPr>
          </a:p>
          <a:p>
            <a:pPr marL="12700" marR="1005840">
              <a:lnSpc>
                <a:spcPct val="176300"/>
              </a:lnSpc>
              <a:spcBef>
                <a:spcPts val="5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D6-Obtenção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área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perímetro D7-Obtenção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massa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D8-Repositórios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públicos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628" y="2837250"/>
            <a:ext cx="4474323" cy="3339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Exemplo</a:t>
            </a:r>
            <a:r>
              <a:rPr spc="-13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filmagens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7005" y="2082800"/>
            <a:ext cx="115760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31775" algn="l"/>
              </a:tabLst>
            </a:pPr>
            <a:r>
              <a:rPr sz="2650" spc="-10" dirty="0">
                <a:latin typeface="Calibri"/>
                <a:cs typeface="Calibri"/>
              </a:rPr>
              <a:t>Tilápia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736" y="2082800"/>
            <a:ext cx="148590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31775" algn="l"/>
              </a:tabLst>
            </a:pPr>
            <a:r>
              <a:rPr sz="2650" spc="-10" dirty="0">
                <a:latin typeface="Calibri"/>
                <a:cs typeface="Calibri"/>
              </a:rPr>
              <a:t>Camarão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127" y="2968751"/>
            <a:ext cx="4325112" cy="22006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3432" y="3133344"/>
            <a:ext cx="4995671" cy="18714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Resultados</a:t>
            </a:r>
            <a:r>
              <a:rPr spc="-210" dirty="0"/>
              <a:t> </a:t>
            </a:r>
            <a:r>
              <a:rPr spc="-10" dirty="0"/>
              <a:t>previstos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444" y="2102815"/>
            <a:ext cx="10438765" cy="34861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Solução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tecnológica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pequenos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médios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aquicultores</a:t>
            </a:r>
            <a:endParaRPr sz="3200" dirty="0">
              <a:latin typeface="Calibri"/>
              <a:cs typeface="Calibri"/>
            </a:endParaRPr>
          </a:p>
          <a:p>
            <a:pPr marL="749300" lvl="1" indent="-282575" algn="just">
              <a:lnSpc>
                <a:spcPct val="100000"/>
              </a:lnSpc>
              <a:spcBef>
                <a:spcPts val="185"/>
              </a:spcBef>
              <a:buSzPct val="96428"/>
              <a:buFont typeface="Wingdings"/>
              <a:buChar char=""/>
              <a:tabLst>
                <a:tab pos="749300" algn="l"/>
              </a:tabLst>
            </a:pPr>
            <a:r>
              <a:rPr sz="2800" dirty="0">
                <a:latin typeface="Calibri"/>
                <a:cs typeface="Calibri"/>
              </a:rPr>
              <a:t>Medirem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imagens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tilápias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alevinos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maneira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precisa.</a:t>
            </a:r>
            <a:endParaRPr sz="2800" dirty="0">
              <a:latin typeface="Calibri"/>
              <a:cs typeface="Calibri"/>
            </a:endParaRPr>
          </a:p>
          <a:p>
            <a:pPr marL="697865" marR="5080" lvl="1" indent="-231140" algn="just">
              <a:lnSpc>
                <a:spcPts val="3020"/>
              </a:lnSpc>
              <a:spcBef>
                <a:spcPts val="555"/>
              </a:spcBef>
              <a:buSzPct val="96428"/>
              <a:buFont typeface="Wingdings"/>
              <a:buChar char=""/>
              <a:tabLst>
                <a:tab pos="697865" algn="l"/>
                <a:tab pos="749300" algn="l"/>
              </a:tabLst>
            </a:pPr>
            <a:r>
              <a:rPr sz="2800" spc="-10" dirty="0">
                <a:latin typeface="Calibri"/>
                <a:cs typeface="Calibri"/>
              </a:rPr>
              <a:t>	Otimizarem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produção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promoverem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bem-</a:t>
            </a:r>
            <a:r>
              <a:rPr sz="2800" dirty="0">
                <a:latin typeface="Calibri"/>
                <a:cs typeface="Calibri"/>
              </a:rPr>
              <a:t>estar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criação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pela </a:t>
            </a:r>
            <a:r>
              <a:rPr sz="2800" spc="-10" dirty="0">
                <a:latin typeface="Calibri"/>
                <a:cs typeface="Calibri"/>
              </a:rPr>
              <a:t>prevenção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doenças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reprodução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seletiva.</a:t>
            </a:r>
            <a:endParaRPr sz="2800" dirty="0">
              <a:latin typeface="Calibri"/>
              <a:cs typeface="Calibri"/>
            </a:endParaRPr>
          </a:p>
          <a:p>
            <a:pPr marL="697865" marR="362585" lvl="1" indent="-228600" algn="just">
              <a:lnSpc>
                <a:spcPct val="90000"/>
              </a:lnSpc>
              <a:spcBef>
                <a:spcPts val="470"/>
              </a:spcBef>
              <a:buSzPct val="96428"/>
              <a:buFont typeface="Wingdings"/>
              <a:buChar char=""/>
              <a:tabLst>
                <a:tab pos="697865" algn="l"/>
                <a:tab pos="831215" algn="l"/>
              </a:tabLst>
            </a:pPr>
            <a:r>
              <a:rPr sz="2800" spc="-10" dirty="0">
                <a:latin typeface="Calibri"/>
                <a:cs typeface="Calibri"/>
              </a:rPr>
              <a:t>	Ajustarem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práticas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alimentação,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densidade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populacional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e </a:t>
            </a:r>
            <a:r>
              <a:rPr sz="2800" dirty="0">
                <a:latin typeface="Calibri"/>
                <a:cs typeface="Calibri"/>
              </a:rPr>
              <a:t>manejo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possibilitar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crescimento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saudável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eficiente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das </a:t>
            </a:r>
            <a:r>
              <a:rPr sz="2800" spc="-10" dirty="0">
                <a:latin typeface="Calibri"/>
                <a:cs typeface="Calibri"/>
              </a:rPr>
              <a:t>espécies.</a:t>
            </a:r>
            <a:endParaRPr sz="2800" dirty="0">
              <a:latin typeface="Calibri"/>
              <a:cs typeface="Calibri"/>
            </a:endParaRPr>
          </a:p>
          <a:p>
            <a:pPr marL="749935" lvl="1" indent="-282575" algn="just">
              <a:lnSpc>
                <a:spcPct val="100000"/>
              </a:lnSpc>
              <a:spcBef>
                <a:spcPts val="17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sz="2800" spc="-10" dirty="0">
                <a:latin typeface="Calibri"/>
                <a:cs typeface="Calibri"/>
              </a:rPr>
              <a:t>Detectarem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saúde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tilápias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alevinos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Aplicações</a:t>
            </a:r>
            <a:r>
              <a:rPr spc="-135" dirty="0"/>
              <a:t> </a:t>
            </a:r>
            <a:r>
              <a:rPr spc="-10" dirty="0"/>
              <a:t>Comerciais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41044" y="1922282"/>
            <a:ext cx="10548620" cy="424757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356870" algn="l"/>
              </a:tabLst>
            </a:pPr>
            <a:r>
              <a:rPr dirty="0"/>
              <a:t>Identificar</a:t>
            </a:r>
            <a:r>
              <a:rPr spc="-60" dirty="0"/>
              <a:t> </a:t>
            </a:r>
            <a:r>
              <a:rPr spc="-10" dirty="0"/>
              <a:t>precocemente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sub</a:t>
            </a:r>
            <a:r>
              <a:rPr spc="-30" dirty="0"/>
              <a:t> </a:t>
            </a:r>
            <a:r>
              <a:rPr dirty="0"/>
              <a:t>ou</a:t>
            </a:r>
            <a:r>
              <a:rPr spc="-65" dirty="0"/>
              <a:t> </a:t>
            </a:r>
            <a:r>
              <a:rPr spc="-10" dirty="0"/>
              <a:t>superalimentação</a:t>
            </a: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AutoNum type="arabicParenR"/>
              <a:tabLst>
                <a:tab pos="356870" algn="l"/>
              </a:tabLst>
            </a:pPr>
            <a:r>
              <a:rPr dirty="0"/>
              <a:t>Problemas</a:t>
            </a:r>
            <a:r>
              <a:rPr spc="-4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saúde</a:t>
            </a:r>
            <a:r>
              <a:rPr spc="-40" dirty="0"/>
              <a:t> </a:t>
            </a:r>
            <a:r>
              <a:rPr dirty="0"/>
              <a:t>das</a:t>
            </a:r>
            <a:r>
              <a:rPr spc="-60" dirty="0"/>
              <a:t> </a:t>
            </a:r>
            <a:r>
              <a:rPr spc="-10" dirty="0"/>
              <a:t>espécies</a:t>
            </a:r>
          </a:p>
          <a:p>
            <a:pPr marL="356870" marR="488950" indent="-344805">
              <a:lnSpc>
                <a:spcPct val="80000"/>
              </a:lnSpc>
              <a:spcBef>
                <a:spcPts val="990"/>
              </a:spcBef>
              <a:buAutoNum type="arabicParenR"/>
              <a:tabLst>
                <a:tab pos="356870" algn="l"/>
              </a:tabLst>
            </a:pPr>
            <a:r>
              <a:rPr dirty="0"/>
              <a:t>Ajustar</a:t>
            </a:r>
            <a:r>
              <a:rPr spc="-85" dirty="0"/>
              <a:t> </a:t>
            </a:r>
            <a:r>
              <a:rPr dirty="0"/>
              <a:t>práticas</a:t>
            </a:r>
            <a:r>
              <a:rPr spc="-6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-10" dirty="0"/>
              <a:t>alimentação</a:t>
            </a:r>
            <a:r>
              <a:rPr spc="-85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manejo</a:t>
            </a:r>
            <a:r>
              <a:rPr spc="-55" dirty="0"/>
              <a:t> </a:t>
            </a:r>
            <a:r>
              <a:rPr dirty="0"/>
              <a:t>possibilitando</a:t>
            </a:r>
            <a:r>
              <a:rPr spc="-85" dirty="0"/>
              <a:t> </a:t>
            </a:r>
            <a:r>
              <a:rPr dirty="0"/>
              <a:t>uma</a:t>
            </a:r>
            <a:r>
              <a:rPr spc="-45" dirty="0"/>
              <a:t> </a:t>
            </a:r>
            <a:r>
              <a:rPr spc="-10" dirty="0"/>
              <a:t>maior lucratividade</a:t>
            </a:r>
          </a:p>
          <a:p>
            <a:pPr marL="356870" marR="224154" indent="-344805">
              <a:lnSpc>
                <a:spcPts val="2690"/>
              </a:lnSpc>
              <a:spcBef>
                <a:spcPts val="985"/>
              </a:spcBef>
              <a:buAutoNum type="arabicParenR"/>
              <a:tabLst>
                <a:tab pos="356870" algn="l"/>
              </a:tabLst>
            </a:pPr>
            <a:r>
              <a:rPr dirty="0"/>
              <a:t>Identificar</a:t>
            </a:r>
            <a:r>
              <a:rPr spc="-60" dirty="0"/>
              <a:t> </a:t>
            </a:r>
            <a:r>
              <a:rPr dirty="0"/>
              <a:t>em</a:t>
            </a:r>
            <a:r>
              <a:rPr spc="-80" dirty="0"/>
              <a:t> </a:t>
            </a:r>
            <a:r>
              <a:rPr dirty="0"/>
              <a:t>tempo</a:t>
            </a:r>
            <a:r>
              <a:rPr spc="-35" dirty="0"/>
              <a:t> </a:t>
            </a:r>
            <a:r>
              <a:rPr dirty="0"/>
              <a:t>real</a:t>
            </a:r>
            <a:r>
              <a:rPr spc="-70" dirty="0"/>
              <a:t> </a:t>
            </a:r>
            <a:r>
              <a:rPr spc="-10" dirty="0"/>
              <a:t>deformidades</a:t>
            </a:r>
            <a:r>
              <a:rPr spc="-114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crescimento</a:t>
            </a:r>
            <a:r>
              <a:rPr spc="-40" dirty="0"/>
              <a:t> </a:t>
            </a:r>
            <a:r>
              <a:rPr dirty="0"/>
              <a:t>anormal</a:t>
            </a:r>
            <a:r>
              <a:rPr spc="-85" dirty="0"/>
              <a:t> </a:t>
            </a:r>
            <a:r>
              <a:rPr spc="-25" dirty="0"/>
              <a:t>que </a:t>
            </a:r>
            <a:r>
              <a:rPr spc="-10" dirty="0"/>
              <a:t>afetam</a:t>
            </a:r>
            <a:r>
              <a:rPr spc="-75" dirty="0"/>
              <a:t> </a:t>
            </a:r>
            <a:r>
              <a:rPr spc="-20" dirty="0"/>
              <a:t>negativamente</a:t>
            </a:r>
            <a:r>
              <a:rPr spc="-7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produção</a:t>
            </a:r>
          </a:p>
          <a:p>
            <a:pPr marL="356870" indent="-344170" algn="just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6870" algn="l"/>
              </a:tabLst>
            </a:pPr>
            <a:r>
              <a:rPr dirty="0"/>
              <a:t>Identificar</a:t>
            </a:r>
            <a:r>
              <a:rPr spc="-60" dirty="0"/>
              <a:t> </a:t>
            </a:r>
            <a:r>
              <a:rPr spc="-10" dirty="0"/>
              <a:t>características</a:t>
            </a:r>
            <a:r>
              <a:rPr spc="-100" dirty="0"/>
              <a:t> </a:t>
            </a:r>
            <a:r>
              <a:rPr dirty="0"/>
              <a:t>que</a:t>
            </a:r>
            <a:r>
              <a:rPr spc="-50" dirty="0"/>
              <a:t> </a:t>
            </a:r>
            <a:r>
              <a:rPr dirty="0"/>
              <a:t>permitam</a:t>
            </a:r>
            <a:r>
              <a:rPr spc="-7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seleção</a:t>
            </a:r>
            <a:r>
              <a:rPr spc="-7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reprodutores</a:t>
            </a:r>
          </a:p>
          <a:p>
            <a:pPr marL="356870" marR="5080" indent="-344805" algn="just">
              <a:lnSpc>
                <a:spcPct val="80000"/>
              </a:lnSpc>
              <a:spcBef>
                <a:spcPts val="985"/>
              </a:spcBef>
              <a:buAutoNum type="arabicParenR"/>
              <a:tabLst>
                <a:tab pos="356870" algn="l"/>
              </a:tabLst>
            </a:pPr>
            <a:r>
              <a:rPr dirty="0"/>
              <a:t>Colaborar</a:t>
            </a:r>
            <a:r>
              <a:rPr spc="-105" dirty="0"/>
              <a:t> </a:t>
            </a:r>
            <a:r>
              <a:rPr dirty="0"/>
              <a:t>para</a:t>
            </a:r>
            <a:r>
              <a:rPr spc="-60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dirty="0"/>
              <a:t>salto</a:t>
            </a:r>
            <a:r>
              <a:rPr spc="-75" dirty="0"/>
              <a:t> </a:t>
            </a:r>
            <a:r>
              <a:rPr spc="-10" dirty="0"/>
              <a:t>qualitativo</a:t>
            </a:r>
            <a:r>
              <a:rPr spc="-95" dirty="0"/>
              <a:t> </a:t>
            </a:r>
            <a:r>
              <a:rPr dirty="0"/>
              <a:t>na</a:t>
            </a:r>
            <a:r>
              <a:rPr spc="-45" dirty="0"/>
              <a:t> </a:t>
            </a:r>
            <a:r>
              <a:rPr dirty="0"/>
              <a:t>produção</a:t>
            </a:r>
            <a:r>
              <a:rPr spc="-35" dirty="0"/>
              <a:t> </a:t>
            </a:r>
            <a:r>
              <a:rPr dirty="0"/>
              <a:t>brasileira</a:t>
            </a:r>
            <a:r>
              <a:rPr spc="-85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dirty="0"/>
              <a:t>tilápias</a:t>
            </a:r>
            <a:r>
              <a:rPr spc="-80" dirty="0"/>
              <a:t> </a:t>
            </a:r>
            <a:r>
              <a:rPr spc="-50" dirty="0"/>
              <a:t>e </a:t>
            </a:r>
            <a:r>
              <a:rPr lang="pt-BR" dirty="0"/>
              <a:t>alevinos</a:t>
            </a:r>
            <a:r>
              <a:rPr spc="-80" dirty="0"/>
              <a:t> </a:t>
            </a:r>
            <a:r>
              <a:rPr dirty="0"/>
              <a:t>pela</a:t>
            </a:r>
            <a:r>
              <a:rPr spc="-80" dirty="0"/>
              <a:t> </a:t>
            </a:r>
            <a:r>
              <a:rPr spc="-10" dirty="0"/>
              <a:t>utilização</a:t>
            </a:r>
            <a:r>
              <a:rPr spc="-95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ferramentas</a:t>
            </a:r>
            <a:r>
              <a:rPr spc="-100" dirty="0"/>
              <a:t> </a:t>
            </a:r>
            <a:r>
              <a:rPr dirty="0"/>
              <a:t>lean</a:t>
            </a:r>
            <a:r>
              <a:rPr spc="-85" dirty="0"/>
              <a:t> </a:t>
            </a:r>
            <a:r>
              <a:rPr dirty="0"/>
              <a:t>manufacturing</a:t>
            </a:r>
            <a:r>
              <a:rPr spc="-60" dirty="0"/>
              <a:t> </a:t>
            </a:r>
            <a:r>
              <a:rPr spc="-10" dirty="0"/>
              <a:t>(processo </a:t>
            </a:r>
            <a:r>
              <a:rPr dirty="0"/>
              <a:t>produtivo)</a:t>
            </a:r>
            <a:r>
              <a:rPr spc="-6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six</a:t>
            </a:r>
            <a:r>
              <a:rPr spc="-50" dirty="0"/>
              <a:t> </a:t>
            </a:r>
            <a:r>
              <a:rPr dirty="0"/>
              <a:t>sigma</a:t>
            </a:r>
            <a:r>
              <a:rPr spc="-50" dirty="0"/>
              <a:t> </a:t>
            </a:r>
            <a:r>
              <a:rPr spc="-10" dirty="0"/>
              <a:t>(qualidade).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493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 MT</vt:lpstr>
      <vt:lpstr>Calibri</vt:lpstr>
      <vt:lpstr>Calibri Light</vt:lpstr>
      <vt:lpstr>Corbel</vt:lpstr>
      <vt:lpstr>Times New Roman</vt:lpstr>
      <vt:lpstr>Wingdings</vt:lpstr>
      <vt:lpstr>Office Theme</vt:lpstr>
      <vt:lpstr>EMTA Equipamento para Medidas de Tilápias e Alevinos</vt:lpstr>
      <vt:lpstr>PONTOS CRÍTICOS NA CRIAÇÃO EM AQUICULTURA</vt:lpstr>
      <vt:lpstr>Como colaboramos para a produção de proteína animal saudável e sustentável.</vt:lpstr>
      <vt:lpstr>O PROJETO EMTC – A solução em tração</vt:lpstr>
      <vt:lpstr>O desafio enfrentado e ferramentas de solução</vt:lpstr>
      <vt:lpstr>EMTC (Equipamento para Medidas de Tilápias e alevinos)</vt:lpstr>
      <vt:lpstr>Exemplo de filmagens</vt:lpstr>
      <vt:lpstr>Resultados previstos</vt:lpstr>
      <vt:lpstr>Aplicações Comerciais</vt:lpstr>
      <vt:lpstr>EMTC-Equipamento para Medidas de Tilápias e alevinos ÁGUA PURA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 Albuquerque</dc:creator>
  <cp:lastModifiedBy>Antonio Roberto Albuquerque</cp:lastModifiedBy>
  <cp:revision>1</cp:revision>
  <dcterms:created xsi:type="dcterms:W3CDTF">2024-03-02T21:21:13Z</dcterms:created>
  <dcterms:modified xsi:type="dcterms:W3CDTF">2024-03-02T21:28:26Z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2024-03-02T00:00:00Z</vt:filetime>
  </property>
  <property fmtid="{D5CDD505-2E9C-101B-9397-08002B2CF9AE}" pid="5" name="Producer">
    <vt:lpwstr>Microsoft® PowerPoint® para Microsoft 365</vt:lpwstr>
  </property>
</Properties>
</file>