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000"/>
            <a:ext cx="90716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00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00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292067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571200" y="1769040"/>
            <a:ext cx="292067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638039" y="1769040"/>
            <a:ext cx="292067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638039" y="4059000"/>
            <a:ext cx="292067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5" type="body"/>
          </p:nvPr>
        </p:nvSpPr>
        <p:spPr>
          <a:xfrm>
            <a:off x="3571200" y="4059000"/>
            <a:ext cx="292067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6" type="body"/>
          </p:nvPr>
        </p:nvSpPr>
        <p:spPr>
          <a:xfrm>
            <a:off x="504000" y="4059000"/>
            <a:ext cx="292067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9040"/>
            <a:ext cx="907164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00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00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000"/>
            <a:ext cx="90716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hyperlink" Target="https://en.wikipedia.org/wiki/Flyback_diode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jp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274319" y="365760"/>
            <a:ext cx="9144000" cy="619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							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93400" y="415079"/>
            <a:ext cx="9033479" cy="716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TRANSISTORES DE POTENCIA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EL IGBT (Isolated Gate Bipolar Transistor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IGBT (transistor bipolar de puerta aislada) combina las ventajas de los BJT y los Mosfet. 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Fueron inventados hace relativamente poco tiempo (década de 1980), pero su evolución ha sido muy rápida debido a que han demostrado tener una resistencia en conducción muy baja y una elevada velocidad de conmutación, además de una elevada tensión de ruptura. 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IGBT se fabrican desde 600V y 50A a tensiones de 3000V y corrientes de 400A. 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se encuentran en etapa de investigación nuevos IGBT de mayores potencias.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4562280"/>
            <a:ext cx="2011680" cy="141732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550439" y="5943600"/>
            <a:ext cx="2192760" cy="65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IGBT-Module (IGBTs and </a:t>
            </a:r>
            <a:r>
              <a:rPr b="0" lang="en-US" sz="1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freewheeling diodes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with a rated current of 1,200 A and a maximum voltage of 3,300 V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0319" y="3213719"/>
            <a:ext cx="4209900" cy="13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/>
        <p:spPr>
          <a:xfrm>
            <a:off x="7772400" y="627120"/>
            <a:ext cx="1142639" cy="10187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4159" y="4555800"/>
            <a:ext cx="2390400" cy="191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91719" y="5022000"/>
            <a:ext cx="3657239" cy="187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04679" y="2286000"/>
            <a:ext cx="2742839" cy="274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880" y="822959"/>
            <a:ext cx="4333680" cy="47908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31520" y="274319"/>
            <a:ext cx="850392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DE VARIOS IGBTs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822959" y="365760"/>
            <a:ext cx="8412480" cy="878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 DE APLICACIÓN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miles de aplicaciones, aquí vemos un generador de pulsos de potencia.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639" y="2259719"/>
            <a:ext cx="8096039" cy="203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640079" y="457200"/>
            <a:ext cx="8961120" cy="363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DEL IGBT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geometría es similar al MOSFET, con una capa más de impurezas del lado del Drenador o Colector, ( capa de inyección), y los dopados son análogos también al MOSFET (con una capa de almacenamiento, n</a:t>
            </a:r>
            <a:r>
              <a:rPr b="0" baseline="30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más ancha y menos dopada).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Algunos tipos de IGBT tienen una capa n</a:t>
            </a:r>
            <a:r>
              <a:rPr b="0" baseline="30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se les denomina PT IGBT.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versiones de canal n y de canal p.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elevar la tensión de ruptura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BVdss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espesor Wd tiene que agrandarse.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resistencia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cuando está en conducción es la suma de todas las resistencias desde el Drenador o Colector hasta la Fuente.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IGBT tiene una impedancia de entrada muy elevada, como los Mosfet, debido a la capa de óxido aislante que separa el Gate del resto del semiconductor.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080" y="3283200"/>
            <a:ext cx="4085999" cy="351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640079" y="274319"/>
            <a:ext cx="8869679" cy="3044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FUNCIONAMIENTO DEL IGBT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circuito de entrada es como el MOSFET, (tiene un Gate aislado).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circuito de salida es como el BJT, (Colector y Emisor).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figura se observa el esquema eléctrico equivalente del IGBT.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 una velocidad intermedia: mayor al BJT y menor al MOSFET).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Soporta tensiones y corrientes mucho mayores que los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MOSFET.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conducción es la suma de las resistencias de dispersión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sustrato, y la resistencia de arrastre en la zona 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estructura interna PNPN produce un efecto de tiristor parásito,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hay que evitar que no se dispare. 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39" y="3343680"/>
            <a:ext cx="3828600" cy="3295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919" y="897479"/>
            <a:ext cx="2361960" cy="20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3307319"/>
            <a:ext cx="4142879" cy="327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480" y="4023360"/>
            <a:ext cx="4487039" cy="241955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52080" y="457200"/>
            <a:ext cx="8961120" cy="367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FUNCIONAMIENTO DEL IGBT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muy bajas perdidas en conmutación, como los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BJT, y además no presenta el problema de segunda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ruptura, por lo que puede trabajar a mayores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Frecuencias  y grandes intensidades, (la frecuencia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máxima puede estar en el rango de los 50KHz, y la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transición desde el estado de conducción al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bloqueo se puede considerar de unos dos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microsegundos.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(on) =Vj1 + Id. (Rcanal + Rarrastre)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239" y="1026000"/>
            <a:ext cx="5219280" cy="27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5440" y="4397039"/>
            <a:ext cx="2523599" cy="211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800" y="2310480"/>
            <a:ext cx="5967720" cy="42814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40079" y="457200"/>
            <a:ext cx="8961120" cy="166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 DE SALIDA DEL IGBT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al MOSFET, presenta una tensión de control Vge (gate/emitter) que controla la corriente de colector.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control por tensión hace que el IGBT sea más rápido que el BJT, pero más lento que el Mosfet. La energía aplicada a la puerta que activa el dispositivo es despreciable, (una corriente del orden de los nanoamperios), esta pequeña potencia necesaria para conmutar el dispositivo, hace que pueda ser controlado por circuitos integrados.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600" y="2206080"/>
            <a:ext cx="6009839" cy="347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40079" y="457200"/>
            <a:ext cx="8961120" cy="1074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COMPARACIÓN ENTRE TRANSISTORES DE POTENCIA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BJT es el más económico.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MOSFET es el más rápido.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IGBT es el más costoso.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640" y="2060640"/>
            <a:ext cx="5514480" cy="43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548639" y="365760"/>
            <a:ext cx="8778239" cy="166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IGBT EN CONMUTACIÓN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figura se observa el proceso de apagado de un IGBT.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encendido es análogo al del MOS, en el apagado destaca la corriente de “cola”.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corriente de cola se debe a la conmutación más lenta del BJT, debido a la carga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almacenada en su base (huecos en la región n - 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Provoca pérdidas importantes (corriente relativamente alta y tensión muy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elevada) y limita la frecuencia de funcionamiento.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731520" y="548639"/>
            <a:ext cx="8321039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DE OPERACIÓN SEGURA (SOA)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figura a), vemos el SOA de polarización directa,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FBSOA (forward bias safe operating area).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, es la máxima corriente que no provoca latch up, (disparo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tiristor parásito).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, es la tensión de ruptura de la unión BC del transistor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bipolar.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Limitado térmicamente para corriente continua y pulsos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duraderos.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polarización inversa, figura b), La RBSOA, (reverse bias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 operating area) se limita por la ∂V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∂t en el momento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corte para evitar el latch-up dinámico, (disparo del tiristor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parásito). 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9400" y="1085759"/>
            <a:ext cx="3990599" cy="540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097279" y="548639"/>
            <a:ext cx="804672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Y VALORES LÍMITE DEL IGBT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está limitada por efecto Latch-up.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 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Limitada por el espesor del óxido de silicio.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 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es la tensión de ruptura del transistor pnp.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  La temperatura máxima de la unión suele ser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150°C (con SiC se esperan valores mayores).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  Existen en el mercado IGBTs encapsulados que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soportan hasta 400 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  La tensión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apenas varía con la temperatura ⇒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conectar en paralelo fácilmente ⇒ se pueden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conseguir grandes corrientes con facilidad,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p.ej. 1.200 o 1.600 Amperios.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actualidad es el dispositivo mas usado para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potencias entre varios kW y un par de MW, trabajando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frecuencias desde 5 kHz a 40kHz.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400" y="640079"/>
            <a:ext cx="4009680" cy="5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