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7559675" cx="106918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, Content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title"/>
          </p:nvPr>
        </p:nvSpPr>
        <p:spPr>
          <a:xfrm>
            <a:off x="534239" y="301319"/>
            <a:ext cx="9622080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x="534239" y="1768680"/>
            <a:ext cx="9622080" cy="4384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verTx">
  <p:cSld name="Title, Content over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534239" y="301319"/>
            <a:ext cx="9622080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534239" y="1768680"/>
            <a:ext cx="962208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534239" y="4058639"/>
            <a:ext cx="962208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fourObj">
  <p:cSld name="Title, 4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534239" y="301319"/>
            <a:ext cx="9622080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534239" y="1768680"/>
            <a:ext cx="469548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5464800" y="1768680"/>
            <a:ext cx="469548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6" name="Shape 46"/>
          <p:cNvSpPr txBox="1"/>
          <p:nvPr>
            <p:ph idx="3" type="body"/>
          </p:nvPr>
        </p:nvSpPr>
        <p:spPr>
          <a:xfrm>
            <a:off x="5464800" y="4058639"/>
            <a:ext cx="469548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7" name="Shape 47"/>
          <p:cNvSpPr txBox="1"/>
          <p:nvPr>
            <p:ph idx="4" type="body"/>
          </p:nvPr>
        </p:nvSpPr>
        <p:spPr>
          <a:xfrm>
            <a:off x="534239" y="4058639"/>
            <a:ext cx="469548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534239" y="301319"/>
            <a:ext cx="9622080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534239" y="1768680"/>
            <a:ext cx="3098159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3787560" y="1768680"/>
            <a:ext cx="3098159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2" name="Shape 52"/>
          <p:cNvSpPr txBox="1"/>
          <p:nvPr>
            <p:ph idx="3" type="body"/>
          </p:nvPr>
        </p:nvSpPr>
        <p:spPr>
          <a:xfrm>
            <a:off x="7041239" y="1768680"/>
            <a:ext cx="3098159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3" name="Shape 53"/>
          <p:cNvSpPr txBox="1"/>
          <p:nvPr>
            <p:ph idx="4" type="body"/>
          </p:nvPr>
        </p:nvSpPr>
        <p:spPr>
          <a:xfrm>
            <a:off x="7041239" y="4058639"/>
            <a:ext cx="3098159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4" name="Shape 54"/>
          <p:cNvSpPr txBox="1"/>
          <p:nvPr>
            <p:ph idx="5" type="body"/>
          </p:nvPr>
        </p:nvSpPr>
        <p:spPr>
          <a:xfrm>
            <a:off x="3787560" y="4058639"/>
            <a:ext cx="3098159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5" name="Shape 55"/>
          <p:cNvSpPr txBox="1"/>
          <p:nvPr>
            <p:ph idx="6" type="body"/>
          </p:nvPr>
        </p:nvSpPr>
        <p:spPr>
          <a:xfrm>
            <a:off x="534239" y="4058639"/>
            <a:ext cx="3098159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 Slid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Slid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534239" y="301319"/>
            <a:ext cx="9622080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2" name="Shape 62"/>
          <p:cNvSpPr txBox="1"/>
          <p:nvPr>
            <p:ph idx="1" type="subTitle"/>
          </p:nvPr>
        </p:nvSpPr>
        <p:spPr>
          <a:xfrm>
            <a:off x="534239" y="1768680"/>
            <a:ext cx="9622080" cy="4384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, Conte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534239" y="301319"/>
            <a:ext cx="9622080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534239" y="1768680"/>
            <a:ext cx="9622080" cy="4384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itle, 2 Conten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534239" y="301319"/>
            <a:ext cx="9622080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534239" y="1768680"/>
            <a:ext cx="4695480" cy="4384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9" name="Shape 69"/>
          <p:cNvSpPr txBox="1"/>
          <p:nvPr>
            <p:ph idx="2" type="body"/>
          </p:nvPr>
        </p:nvSpPr>
        <p:spPr>
          <a:xfrm>
            <a:off x="5464800" y="1768680"/>
            <a:ext cx="4695480" cy="4384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534239" y="301319"/>
            <a:ext cx="9622080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nly">
  <p:cSld name="Centered 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" type="subTitle"/>
          </p:nvPr>
        </p:nvSpPr>
        <p:spPr>
          <a:xfrm>
            <a:off x="534239" y="301319"/>
            <a:ext cx="9622080" cy="5850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AndObj">
  <p:cSld name="Title, 2 Content and Conten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534239" y="301319"/>
            <a:ext cx="9622080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534239" y="1768680"/>
            <a:ext cx="469548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7" name="Shape 77"/>
          <p:cNvSpPr txBox="1"/>
          <p:nvPr>
            <p:ph idx="2" type="body"/>
          </p:nvPr>
        </p:nvSpPr>
        <p:spPr>
          <a:xfrm>
            <a:off x="534239" y="4058639"/>
            <a:ext cx="469548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8" name="Shape 78"/>
          <p:cNvSpPr txBox="1"/>
          <p:nvPr>
            <p:ph idx="3" type="body"/>
          </p:nvPr>
        </p:nvSpPr>
        <p:spPr>
          <a:xfrm>
            <a:off x="5464800" y="1768680"/>
            <a:ext cx="4695480" cy="4384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AndTwoObj">
  <p:cSld name="Title Content and 2 Conte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534239" y="301319"/>
            <a:ext cx="9622080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534239" y="1768680"/>
            <a:ext cx="4695480" cy="4384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2" name="Shape 82"/>
          <p:cNvSpPr txBox="1"/>
          <p:nvPr>
            <p:ph idx="2" type="body"/>
          </p:nvPr>
        </p:nvSpPr>
        <p:spPr>
          <a:xfrm>
            <a:off x="5464800" y="1768680"/>
            <a:ext cx="469548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3" name="Shape 83"/>
          <p:cNvSpPr txBox="1"/>
          <p:nvPr>
            <p:ph idx="3" type="body"/>
          </p:nvPr>
        </p:nvSpPr>
        <p:spPr>
          <a:xfrm>
            <a:off x="5464800" y="4058639"/>
            <a:ext cx="469548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OverTx">
  <p:cSld name="Title, 2 Content over Conten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534239" y="301319"/>
            <a:ext cx="9622080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534239" y="1768680"/>
            <a:ext cx="469548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7" name="Shape 87"/>
          <p:cNvSpPr txBox="1"/>
          <p:nvPr>
            <p:ph idx="2" type="body"/>
          </p:nvPr>
        </p:nvSpPr>
        <p:spPr>
          <a:xfrm>
            <a:off x="5464800" y="1768680"/>
            <a:ext cx="469548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8" name="Shape 88"/>
          <p:cNvSpPr txBox="1"/>
          <p:nvPr>
            <p:ph idx="3" type="body"/>
          </p:nvPr>
        </p:nvSpPr>
        <p:spPr>
          <a:xfrm>
            <a:off x="534239" y="4058639"/>
            <a:ext cx="962208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verTx">
  <p:cSld name="Title, Content over Conte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534239" y="301319"/>
            <a:ext cx="9622080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534239" y="1768680"/>
            <a:ext cx="962208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2" name="Shape 92"/>
          <p:cNvSpPr txBox="1"/>
          <p:nvPr>
            <p:ph idx="2" type="body"/>
          </p:nvPr>
        </p:nvSpPr>
        <p:spPr>
          <a:xfrm>
            <a:off x="534239" y="4058639"/>
            <a:ext cx="962208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fourObj">
  <p:cSld name="Title, 4 Conten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534239" y="301319"/>
            <a:ext cx="9622080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534239" y="1768680"/>
            <a:ext cx="469548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6" name="Shape 96"/>
          <p:cNvSpPr txBox="1"/>
          <p:nvPr>
            <p:ph idx="2" type="body"/>
          </p:nvPr>
        </p:nvSpPr>
        <p:spPr>
          <a:xfrm>
            <a:off x="5464800" y="1768680"/>
            <a:ext cx="469548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7" name="Shape 97"/>
          <p:cNvSpPr txBox="1"/>
          <p:nvPr>
            <p:ph idx="3" type="body"/>
          </p:nvPr>
        </p:nvSpPr>
        <p:spPr>
          <a:xfrm>
            <a:off x="5464800" y="4058639"/>
            <a:ext cx="469548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8" name="Shape 98"/>
          <p:cNvSpPr txBox="1"/>
          <p:nvPr>
            <p:ph idx="4" type="body"/>
          </p:nvPr>
        </p:nvSpPr>
        <p:spPr>
          <a:xfrm>
            <a:off x="534239" y="4058639"/>
            <a:ext cx="469548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6 Conten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534239" y="301319"/>
            <a:ext cx="9622080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534239" y="1768680"/>
            <a:ext cx="3098159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2" name="Shape 102"/>
          <p:cNvSpPr txBox="1"/>
          <p:nvPr>
            <p:ph idx="2" type="body"/>
          </p:nvPr>
        </p:nvSpPr>
        <p:spPr>
          <a:xfrm>
            <a:off x="3787560" y="1768680"/>
            <a:ext cx="3098159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3" name="Shape 103"/>
          <p:cNvSpPr txBox="1"/>
          <p:nvPr>
            <p:ph idx="3" type="body"/>
          </p:nvPr>
        </p:nvSpPr>
        <p:spPr>
          <a:xfrm>
            <a:off x="7041239" y="1768680"/>
            <a:ext cx="3098159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4" name="Shape 104"/>
          <p:cNvSpPr txBox="1"/>
          <p:nvPr>
            <p:ph idx="4" type="body"/>
          </p:nvPr>
        </p:nvSpPr>
        <p:spPr>
          <a:xfrm>
            <a:off x="7041239" y="4058639"/>
            <a:ext cx="3098159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5" name="Shape 105"/>
          <p:cNvSpPr txBox="1"/>
          <p:nvPr>
            <p:ph idx="5" type="body"/>
          </p:nvPr>
        </p:nvSpPr>
        <p:spPr>
          <a:xfrm>
            <a:off x="3787560" y="4058639"/>
            <a:ext cx="3098159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6" name="Shape 106"/>
          <p:cNvSpPr txBox="1"/>
          <p:nvPr>
            <p:ph idx="6" type="body"/>
          </p:nvPr>
        </p:nvSpPr>
        <p:spPr>
          <a:xfrm>
            <a:off x="534239" y="4058639"/>
            <a:ext cx="3098159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534239" y="301319"/>
            <a:ext cx="9622080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534239" y="1768680"/>
            <a:ext cx="9622080" cy="4384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itle, 2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534239" y="301319"/>
            <a:ext cx="9622080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534239" y="1768680"/>
            <a:ext cx="4695480" cy="4384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8" name="Shape 18"/>
          <p:cNvSpPr txBox="1"/>
          <p:nvPr>
            <p:ph idx="2" type="body"/>
          </p:nvPr>
        </p:nvSpPr>
        <p:spPr>
          <a:xfrm>
            <a:off x="5464800" y="1768680"/>
            <a:ext cx="4695480" cy="4384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534239" y="301319"/>
            <a:ext cx="9622080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nly">
  <p:cSld name="Centered 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idx="1" type="subTitle"/>
          </p:nvPr>
        </p:nvSpPr>
        <p:spPr>
          <a:xfrm>
            <a:off x="534239" y="301319"/>
            <a:ext cx="9622080" cy="5850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AndObj">
  <p:cSld name="Title, 2 Content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534239" y="301319"/>
            <a:ext cx="9622080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534239" y="1768680"/>
            <a:ext cx="469548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534239" y="4058639"/>
            <a:ext cx="469548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7" name="Shape 27"/>
          <p:cNvSpPr txBox="1"/>
          <p:nvPr>
            <p:ph idx="3" type="body"/>
          </p:nvPr>
        </p:nvSpPr>
        <p:spPr>
          <a:xfrm>
            <a:off x="5464800" y="1768680"/>
            <a:ext cx="4695480" cy="4384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AndTwoObj">
  <p:cSld name="Title Content and 2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534239" y="301319"/>
            <a:ext cx="9622080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534239" y="1768680"/>
            <a:ext cx="4695480" cy="4384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5464800" y="1768680"/>
            <a:ext cx="469548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2" name="Shape 32"/>
          <p:cNvSpPr txBox="1"/>
          <p:nvPr>
            <p:ph idx="3" type="body"/>
          </p:nvPr>
        </p:nvSpPr>
        <p:spPr>
          <a:xfrm>
            <a:off x="5464800" y="4058639"/>
            <a:ext cx="469548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OverTx">
  <p:cSld name="Title, 2 Content over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534239" y="301319"/>
            <a:ext cx="9622080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534239" y="1768680"/>
            <a:ext cx="469548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5464800" y="1768680"/>
            <a:ext cx="469548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7" name="Shape 37"/>
          <p:cNvSpPr txBox="1"/>
          <p:nvPr>
            <p:ph idx="3" type="body"/>
          </p:nvPr>
        </p:nvSpPr>
        <p:spPr>
          <a:xfrm>
            <a:off x="534239" y="4058639"/>
            <a:ext cx="962208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534239" y="301319"/>
            <a:ext cx="9622080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534239" y="1768680"/>
            <a:ext cx="9622080" cy="4384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Char char="○"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Char char="■"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Char char="●"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Char char="○"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Char char="■"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Char char="●"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Char char="○"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Char char="■"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534239" y="301319"/>
            <a:ext cx="9622080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534239" y="1768680"/>
            <a:ext cx="9622080" cy="4384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Char char="○"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Char char="■"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Char char="●"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Char char="○"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Char char="■"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Char char="●"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Char char="○"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Char char="■"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3.jpg"/><Relationship Id="rId6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12.png"/><Relationship Id="rId7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Relationship Id="rId4" Type="http://schemas.openxmlformats.org/officeDocument/2006/relationships/image" Target="../media/image8.png"/><Relationship Id="rId5" Type="http://schemas.openxmlformats.org/officeDocument/2006/relationships/image" Target="../media/image1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16.png"/><Relationship Id="rId6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/>
        </p:nvSpPr>
        <p:spPr>
          <a:xfrm>
            <a:off x="387719" y="457200"/>
            <a:ext cx="9698759" cy="6196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OPTOACOPLADORES Y RELÉS DE ESTADO SÓLIDO (SSR)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circuitos electrónicos de potencia suelen emplear estos dispositivos con el objetivo de controlar grandes potencias con pequeñas corrientes o tensiones de control.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optoacopladores separan electricamente el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circuito de potencia del circuito de control. Lo hacen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utilizando la luz como intermediario entre ambos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circuitos. Son dos circuitos galvánicamente aislados,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igual que sucede en un transformador.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 su parte, los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SSR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(solid state relay) son circuitos integrados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 componentes electrónicos que simulan el funcionamiento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 un relé electromecánico.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																</a:t>
            </a:r>
          </a:p>
        </p:txBody>
      </p:sp>
      <p:pic>
        <p:nvPicPr>
          <p:cNvPr id="112" name="Shape 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41360" y="5029200"/>
            <a:ext cx="2142720" cy="2142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80560" y="5029200"/>
            <a:ext cx="2142720" cy="2142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45919" y="4937760"/>
            <a:ext cx="1980719" cy="2314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63439" y="1387079"/>
            <a:ext cx="5895720" cy="2819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/>
        </p:nvSpPr>
        <p:spPr>
          <a:xfrm>
            <a:off x="540720" y="443520"/>
            <a:ext cx="9243360" cy="40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1) OPTOACOPLADORES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Dispositivo semiconductor formado por un fotoemisor y un fotorreceptor, entre los que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hay un camino por donde se transmite la luz.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Todos estos elementos se encuentran dentro de un encapsulado que por lo general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del tipo DIP.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La señal de entrada es aplicada al fotoemisor y la salida es tomada del fotorreceptor.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optoacopladores son capaces de convertir una señal eléctrica en una señal luminosa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modulada y volver a convertirla en una señal eléctrica. La gran ventaja de un optoacoplador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reside en el aislamiento eléctrico que puede establecerse entre los circuitos de entrada y salida.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Los fotoemisores que se emplean en los optoacopladores de potencia son diodos infrarrojos (IRED) y los fotorreceptores pueden ser tiristores o transistores.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Cuando aparece una tensión sobre los terminales del IRED, este emite un haz de rayos infrarrojos que transmite, a través de una pequeña guia de plástico o cristal, ondas hacia el fotorreceptor. La energía luminosa que incide sobre el fotorreceptor hace que éste genere una tensión eléctrica a su salida. El fotorreceptor responde a las señales de entrada, que pueden ser pulsos de tensión.</a:t>
            </a:r>
          </a:p>
        </p:txBody>
      </p:sp>
      <p:pic>
        <p:nvPicPr>
          <p:cNvPr id="121" name="Shape 1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280" y="4075560"/>
            <a:ext cx="5221439" cy="2651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01520" y="551520"/>
            <a:ext cx="2321999" cy="184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Shape 1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97239" y="587160"/>
            <a:ext cx="2232000" cy="875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04079" y="478439"/>
            <a:ext cx="1171079" cy="1075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92239" y="1840680"/>
            <a:ext cx="1302479" cy="108504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/>
          <p:nvPr/>
        </p:nvSpPr>
        <p:spPr>
          <a:xfrm>
            <a:off x="872640" y="365760"/>
            <a:ext cx="9185759" cy="520991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TIPOS DE OPTOACOPLADOR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 o t o t r a n s i s t o r 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un optoacoplador con una etapa de salida formada por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transistor BJT.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 o t o t r i a c 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Optoacoplador con una etapa de salida formada por un triac.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 o t o t r i a c d e p a s o p o r c e r o 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Optoacoplador cuya etapa de salida está formada por un triac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 cruce por Cero.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CARACTERÍSTICAS DEL OPTOACOPLADOR.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valores típicos de las características principales serán los que muestra la figura de datos del manual (abajo):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Conexión en el paso de tensión por cero, desconexión en el paso de intensidad por cero.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Ausencia de ruido mecánico de conmu-tación.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Potencia de mando compatible con TTL.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Aislamiento del exterior por un recubri-miento plástico.</a:t>
            </a:r>
          </a:p>
        </p:txBody>
      </p:sp>
      <p:pic>
        <p:nvPicPr>
          <p:cNvPr id="131" name="Shape 1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229600" y="1939680"/>
            <a:ext cx="1285200" cy="1351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13520" y="4790880"/>
            <a:ext cx="7917119" cy="2631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822959" y="457200"/>
            <a:ext cx="9326519" cy="1665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RELÉS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u="sng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Relé electromecánico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 medio de un electroimán accionado por una bobina con corriente, se mueven las piezas mecánicas accionando un interruptor en forma automática.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Shape 1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760" y="2267280"/>
            <a:ext cx="5662799" cy="3024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15200" y="2000519"/>
            <a:ext cx="2761919" cy="1657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21400" y="3931919"/>
            <a:ext cx="4082759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/>
        </p:nvSpPr>
        <p:spPr>
          <a:xfrm>
            <a:off x="482039" y="365760"/>
            <a:ext cx="8204400" cy="1271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RELÉS DE ESTADO SÓLIDO: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relé de estado sólido SSR (Solid State Relay), es un circuito eléctrónico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 contiene en su interior un cto disparado por nivel, acoplado a un interruptor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semiconductor, un transistor o un tiristor.</a:t>
            </a:r>
          </a:p>
        </p:txBody>
      </p:sp>
      <p:pic>
        <p:nvPicPr>
          <p:cNvPr id="146" name="Shape 1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41360" y="3108959"/>
            <a:ext cx="2142720" cy="2142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96960" y="457200"/>
            <a:ext cx="2142720" cy="2142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08240" y="4777200"/>
            <a:ext cx="3983039" cy="2100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52959" y="2216880"/>
            <a:ext cx="3390120" cy="2171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Shape 1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4159" y="4577039"/>
            <a:ext cx="6819120" cy="2685239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/>
          <p:nvPr/>
        </p:nvSpPr>
        <p:spPr>
          <a:xfrm>
            <a:off x="575279" y="381239"/>
            <a:ext cx="9391679" cy="3831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PARTES DEL SSR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CIRCUITO DE ENTRADA O DE CONTROL: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Control por tensión continua: El circuito de entrada suele ser un led (fotodiodo). Los niveles de entrada son compatibles con TTL, CMOS, y otros valores normalizados (12V, 24V, etc.).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Control por tensión alterna: El circuito de entrada suele ser como el anterior, incorporando un puente rectificador integrado y una fuente de corriente continua para polarizar al diodo led.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ACOPLAMIENTO: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 medio de optoacoplador o de transformador que se encuentra acoplado de forma magnética con el circuito de disparo del Triac.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CIRCUITO DE CONMUTACIÓN O DE SALIDA: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Contiene los dispositivos semiconductores de potencia con su correspondiente circuito excitador. Este circuito será diferente según queramos conmutar CC o CA.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/>
        </p:nvSpPr>
        <p:spPr>
          <a:xfrm>
            <a:off x="475920" y="457200"/>
            <a:ext cx="8673839" cy="264995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PROTECCIÓN DE LOS RELÉS: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CARGAS INDUCTIVAS: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ellas, ha de disiparse la energía almacenada en el circuito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magnético. Para protegerlos se colocan redes Snubber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 paralelo con el elemento conmutador.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LÁMPARAS INCANDESCENTES: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produce un pico de intensidad en el momento de conectar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carga debido a la menor resistencia en frío del filamento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 Tungsteno. Estas elevadas intensidades pueden erosionar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soldar los contactos en un relé electromecánico y destruir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elemento de potencia en un SSR. En los relés electromecánicos,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sobredimensionamos el valor de la intensidad máxima de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conmutación. En los SSR se podrá realizar una conexión por control de ángulo de fase.</a:t>
            </a:r>
          </a:p>
        </p:txBody>
      </p:sp>
      <p:pic>
        <p:nvPicPr>
          <p:cNvPr id="161" name="Shape 1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70600" y="1002959"/>
            <a:ext cx="4362120" cy="3190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