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7559675" cy="10691813"/>
  <p:defaultTextStyle>
    <a:defPPr>
      <a:defRPr lang="es-AR"/>
    </a:defPPr>
    <a:lvl1pPr marL="0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477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8954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431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7909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386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9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3321-C491-4C8A-A653-5A267B594443}" type="datetimeFigureOut">
              <a:rPr lang="es-AR" smtClean="0"/>
              <a:pPr/>
              <a:t>11/6/2017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801688"/>
            <a:ext cx="57912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1FFD-589B-43CE-BC16-54CBD09B361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447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8954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3431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37909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72386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863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1340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817" algn="l" defTabSz="8689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884238" y="801688"/>
            <a:ext cx="5791200" cy="401002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41FFD-589B-43CE-BC16-54CBD09B3619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270" y="1604841"/>
            <a:ext cx="891449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270" y="3682251"/>
            <a:ext cx="891449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21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421" y="368225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269" y="368225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336" y="160484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050" y="160484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523050" y="368225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336" y="368225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5269" y="3682251"/>
            <a:ext cx="2870086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270" y="1604841"/>
            <a:ext cx="8914493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270" y="1604841"/>
            <a:ext cx="891449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43502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21" y="1604841"/>
            <a:ext cx="43502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270" y="273352"/>
            <a:ext cx="8914493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269" y="368225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421" y="1604841"/>
            <a:ext cx="43502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43502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21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21" y="368225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269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21" y="1604841"/>
            <a:ext cx="43502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270" y="3682251"/>
            <a:ext cx="891449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270" y="273352"/>
            <a:ext cx="891449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95270" y="1604841"/>
            <a:ext cx="8914493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21059" lvl="1" indent="-307897">
              <a:spcAft>
                <a:spcPts val="107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31589" lvl="2" indent="-273686">
              <a:spcAft>
                <a:spcPts val="80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642118" lvl="3" indent="-205265">
              <a:spcAft>
                <a:spcPts val="53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052648" lvl="4" indent="-205265">
              <a:spcAft>
                <a:spcPts val="2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463178" lvl="5" indent="-205265">
              <a:spcAft>
                <a:spcPts val="2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873707" lvl="6" indent="-205265">
              <a:spcAft>
                <a:spcPts val="2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95269" y="6247906"/>
            <a:ext cx="2307601" cy="47289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7642" y="6247906"/>
            <a:ext cx="3139654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101808" y="6247906"/>
            <a:ext cx="2307601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C94E6FF-3449-41A5-830B-6A3F2329546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>
      <a:lvl1pPr marL="410530" indent="-307897">
        <a:spcAft>
          <a:spcPts val="1347"/>
        </a:spcAft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59424" y="414764"/>
            <a:ext cx="8716032" cy="3450375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–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 </a:t>
            </a:r>
            <a:r>
              <a:rPr lang="en-US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 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viene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dado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iniciales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Metal –			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Óxido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			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Semiconductor – 		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Field Effect Transistor – 	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encuentran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frecuencias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chopeado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frecuencias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amplificadores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audio, video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trasmisores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radiofrecuencia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disponibles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41 Imagen"/>
          <p:cNvPicPr/>
          <p:nvPr/>
        </p:nvPicPr>
        <p:blipFill>
          <a:blip r:embed="rId3" cstate="print"/>
          <a:stretch/>
        </p:blipFill>
        <p:spPr>
          <a:xfrm>
            <a:off x="179712" y="3732872"/>
            <a:ext cx="2105602" cy="1943837"/>
          </a:xfrm>
          <a:prstGeom prst="rect">
            <a:avLst/>
          </a:prstGeom>
          <a:ln>
            <a:noFill/>
          </a:ln>
        </p:spPr>
      </p:pic>
      <p:pic>
        <p:nvPicPr>
          <p:cNvPr id="43" name="42 Imagen"/>
          <p:cNvPicPr/>
          <p:nvPr/>
        </p:nvPicPr>
        <p:blipFill>
          <a:blip r:embed="rId4" cstate="print"/>
          <a:stretch/>
        </p:blipFill>
        <p:spPr>
          <a:xfrm>
            <a:off x="2595211" y="3433720"/>
            <a:ext cx="2180600" cy="1866109"/>
          </a:xfrm>
          <a:prstGeom prst="rect">
            <a:avLst/>
          </a:prstGeom>
          <a:ln>
            <a:noFill/>
          </a:ln>
        </p:spPr>
      </p:pic>
      <p:pic>
        <p:nvPicPr>
          <p:cNvPr id="44" name="43 Imagen"/>
          <p:cNvPicPr/>
          <p:nvPr/>
        </p:nvPicPr>
        <p:blipFill>
          <a:blip r:embed="rId5" cstate="print"/>
          <a:stretch/>
        </p:blipFill>
        <p:spPr>
          <a:xfrm>
            <a:off x="4402944" y="4283495"/>
            <a:ext cx="2105602" cy="1943837"/>
          </a:xfrm>
          <a:prstGeom prst="rect">
            <a:avLst/>
          </a:prstGeom>
          <a:ln>
            <a:noFill/>
          </a:ln>
        </p:spPr>
      </p:pic>
      <p:pic>
        <p:nvPicPr>
          <p:cNvPr id="45" name="44 Imagen"/>
          <p:cNvPicPr/>
          <p:nvPr/>
        </p:nvPicPr>
        <p:blipFill>
          <a:blip r:embed="rId6" cstate="print"/>
          <a:stretch/>
        </p:blipFill>
        <p:spPr>
          <a:xfrm>
            <a:off x="6829056" y="2986297"/>
            <a:ext cx="2474578" cy="1693999"/>
          </a:xfrm>
          <a:prstGeom prst="rect">
            <a:avLst/>
          </a:prstGeom>
          <a:ln>
            <a:noFill/>
          </a:ln>
        </p:spPr>
      </p:pic>
      <p:pic>
        <p:nvPicPr>
          <p:cNvPr id="46" name="45 Imagen"/>
          <p:cNvPicPr/>
          <p:nvPr/>
        </p:nvPicPr>
        <p:blipFill>
          <a:blip r:embed="rId7" cstate="print"/>
          <a:stretch/>
        </p:blipFill>
        <p:spPr>
          <a:xfrm>
            <a:off x="6829056" y="4894210"/>
            <a:ext cx="2339794" cy="1745273"/>
          </a:xfrm>
          <a:prstGeom prst="rect">
            <a:avLst/>
          </a:prstGeom>
          <a:ln>
            <a:noFill/>
          </a:ln>
        </p:spPr>
      </p:pic>
      <p:pic>
        <p:nvPicPr>
          <p:cNvPr id="47" name="46 Imagen"/>
          <p:cNvPicPr/>
          <p:nvPr/>
        </p:nvPicPr>
        <p:blipFill>
          <a:blip r:embed="rId8" cstate="print"/>
          <a:stretch/>
        </p:blipFill>
        <p:spPr>
          <a:xfrm>
            <a:off x="6700994" y="331811"/>
            <a:ext cx="2695326" cy="24882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86 Imagen"/>
          <p:cNvPicPr/>
          <p:nvPr/>
        </p:nvPicPr>
        <p:blipFill>
          <a:blip r:embed="rId2" cstate="print"/>
          <a:stretch/>
        </p:blipFill>
        <p:spPr>
          <a:xfrm>
            <a:off x="5254454" y="779233"/>
            <a:ext cx="4370751" cy="3222745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256125" y="331811"/>
            <a:ext cx="8805888" cy="2225680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 DE OPERACIÓN SEGURA del 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transistor bipolar,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SOA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comprendida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límites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Vds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máxima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admisible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logarítmica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alimentamos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cuadrados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1%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ciclo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SOA son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elevadas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extendiéndose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líneas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puntos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88 Imagen"/>
          <p:cNvPicPr/>
          <p:nvPr/>
        </p:nvPicPr>
        <p:blipFill>
          <a:blip r:embed="rId3" cstate="print"/>
          <a:stretch/>
        </p:blipFill>
        <p:spPr>
          <a:xfrm>
            <a:off x="1078272" y="3935355"/>
            <a:ext cx="3144960" cy="2259318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329708" y="3226011"/>
            <a:ext cx="6136740" cy="84748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“SOA” del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del transistor bipolar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mayor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aproximado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47 Imagen"/>
          <p:cNvPicPr/>
          <p:nvPr/>
        </p:nvPicPr>
        <p:blipFill>
          <a:blip r:embed="rId2" cstate="print"/>
          <a:stretch/>
        </p:blipFill>
        <p:spPr>
          <a:xfrm>
            <a:off x="6469632" y="2986297"/>
            <a:ext cx="2423989" cy="1676037"/>
          </a:xfrm>
          <a:prstGeom prst="rect">
            <a:avLst/>
          </a:prstGeom>
          <a:ln>
            <a:noFill/>
          </a:ln>
        </p:spPr>
      </p:pic>
      <p:pic>
        <p:nvPicPr>
          <p:cNvPr id="49" name="48 Imagen"/>
          <p:cNvPicPr/>
          <p:nvPr/>
        </p:nvPicPr>
        <p:blipFill>
          <a:blip r:embed="rId3" cstate="print"/>
          <a:stretch/>
        </p:blipFill>
        <p:spPr>
          <a:xfrm>
            <a:off x="1347840" y="2959689"/>
            <a:ext cx="3631385" cy="3343582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359424" y="414764"/>
            <a:ext cx="7997184" cy="294024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FÍSICA DEL MOSFET (de </a:t>
            </a:r>
            <a:r>
              <a:rPr lang="en-US" sz="13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pastilla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semiconductora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Sustrato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(Body),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 o P.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 parte superior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encontramos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(Source) y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(Drain), y ambos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dopaje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Sustrato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(en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contienen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impurezas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entre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hay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película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delgada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óxido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aislante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(SiO</a:t>
            </a: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terminal,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denominado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Gate.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polaridad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Gate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conducir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 no, 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56 Imagen"/>
          <p:cNvPicPr/>
          <p:nvPr/>
        </p:nvPicPr>
        <p:blipFill>
          <a:blip r:embed="rId2" cstate="print"/>
          <a:stretch/>
        </p:blipFill>
        <p:spPr>
          <a:xfrm>
            <a:off x="68402" y="5377438"/>
            <a:ext cx="3257103" cy="1252455"/>
          </a:xfrm>
          <a:prstGeom prst="rect">
            <a:avLst/>
          </a:prstGeom>
          <a:ln>
            <a:noFill/>
          </a:ln>
        </p:spPr>
      </p:pic>
      <p:pic>
        <p:nvPicPr>
          <p:cNvPr id="51" name="50 Imagen"/>
          <p:cNvPicPr/>
          <p:nvPr/>
        </p:nvPicPr>
        <p:blipFill>
          <a:blip r:embed="rId3" cstate="print"/>
          <a:stretch/>
        </p:blipFill>
        <p:spPr>
          <a:xfrm>
            <a:off x="4596099" y="2383810"/>
            <a:ext cx="4895029" cy="1148928"/>
          </a:xfrm>
          <a:prstGeom prst="rect">
            <a:avLst/>
          </a:prstGeom>
          <a:ln>
            <a:noFill/>
          </a:ln>
        </p:spPr>
      </p:pic>
      <p:pic>
        <p:nvPicPr>
          <p:cNvPr id="52" name="51 Imagen"/>
          <p:cNvPicPr/>
          <p:nvPr/>
        </p:nvPicPr>
        <p:blipFill>
          <a:blip r:embed="rId4" cstate="print"/>
          <a:stretch/>
        </p:blipFill>
        <p:spPr>
          <a:xfrm>
            <a:off x="4609188" y="3555852"/>
            <a:ext cx="4735836" cy="111431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449280" y="248858"/>
            <a:ext cx="8356608" cy="4726671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Hay 4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distintos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combinando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siguientes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</a:t>
            </a:r>
            <a:r>
              <a:rPr lang="en-US" sz="13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De canal N y de canal P: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canal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 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canal 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suelen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denominarse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los de canal P,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De </a:t>
            </a:r>
            <a:r>
              <a:rPr lang="en-US" sz="13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Enriquecimiento</a:t>
            </a:r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de </a:t>
            </a:r>
            <a:r>
              <a:rPr lang="en-US" sz="1300" b="1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Empobrecimiento</a:t>
            </a:r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También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distinguen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canal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empobrecimiento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depletion)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canal hay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crearlo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Gate,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enriquecimiento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enhancement).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símbolos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pequeñas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53 Imagen"/>
          <p:cNvPicPr/>
          <p:nvPr/>
        </p:nvPicPr>
        <p:blipFill>
          <a:blip r:embed="rId5" cstate="print"/>
          <a:stretch/>
        </p:blipFill>
        <p:spPr>
          <a:xfrm>
            <a:off x="499515" y="2690321"/>
            <a:ext cx="3219604" cy="1261273"/>
          </a:xfrm>
          <a:prstGeom prst="rect">
            <a:avLst/>
          </a:prstGeom>
          <a:ln>
            <a:noFill/>
          </a:ln>
        </p:spPr>
      </p:pic>
      <p:pic>
        <p:nvPicPr>
          <p:cNvPr id="55" name="54 Imagen"/>
          <p:cNvPicPr/>
          <p:nvPr/>
        </p:nvPicPr>
        <p:blipFill>
          <a:blip r:embed="rId6" cstate="print"/>
          <a:stretch/>
        </p:blipFill>
        <p:spPr>
          <a:xfrm>
            <a:off x="6580494" y="5312113"/>
            <a:ext cx="3257103" cy="1252455"/>
          </a:xfrm>
          <a:prstGeom prst="rect">
            <a:avLst/>
          </a:prstGeom>
          <a:ln>
            <a:noFill/>
          </a:ln>
        </p:spPr>
      </p:pic>
      <p:pic>
        <p:nvPicPr>
          <p:cNvPr id="56" name="55 Imagen"/>
          <p:cNvPicPr/>
          <p:nvPr/>
        </p:nvPicPr>
        <p:blipFill>
          <a:blip r:embed="rId7" cstate="print"/>
          <a:stretch/>
        </p:blipFill>
        <p:spPr>
          <a:xfrm>
            <a:off x="6301594" y="331811"/>
            <a:ext cx="2863718" cy="14255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/>
          <p:cNvPicPr/>
          <p:nvPr/>
        </p:nvPicPr>
        <p:blipFill>
          <a:blip r:embed="rId2" cstate="print"/>
          <a:stretch/>
        </p:blipFill>
        <p:spPr>
          <a:xfrm>
            <a:off x="4261439" y="3318435"/>
            <a:ext cx="4904227" cy="2609091"/>
          </a:xfrm>
          <a:prstGeom prst="rect">
            <a:avLst/>
          </a:prstGeom>
          <a:ln>
            <a:noFill/>
          </a:ln>
        </p:spPr>
      </p:pic>
      <p:pic>
        <p:nvPicPr>
          <p:cNvPr id="59" name="58 Imagen"/>
          <p:cNvPicPr/>
          <p:nvPr/>
        </p:nvPicPr>
        <p:blipFill>
          <a:blip r:embed="rId3" cstate="print"/>
          <a:stretch/>
        </p:blipFill>
        <p:spPr>
          <a:xfrm>
            <a:off x="1974709" y="1209019"/>
            <a:ext cx="5484754" cy="1823000"/>
          </a:xfrm>
          <a:prstGeom prst="rect">
            <a:avLst/>
          </a:prstGeom>
          <a:ln>
            <a:noFill/>
          </a:ln>
        </p:spPr>
      </p:pic>
      <p:pic>
        <p:nvPicPr>
          <p:cNvPr id="60" name="59 Imagen"/>
          <p:cNvPicPr/>
          <p:nvPr/>
        </p:nvPicPr>
        <p:blipFill>
          <a:blip r:embed="rId4" cstate="print"/>
          <a:stretch/>
        </p:blipFill>
        <p:spPr>
          <a:xfrm>
            <a:off x="58371" y="3453315"/>
            <a:ext cx="4164861" cy="2557491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539136" y="331811"/>
            <a:ext cx="8985600" cy="79654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FÍSICA DEL MOSFET DE POTENCIA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disponen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paralelo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manejar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El terminal del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extremo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inferior.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97630" y="414764"/>
            <a:ext cx="8626176" cy="454802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 DE POTENCIA: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llamaron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	 forma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geométrica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Pastilla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semiconductora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El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abajo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disipación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 forma en “V” genera dos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canales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paralelos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Luego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aparecieron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mejoraron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anteriores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permitieron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mayor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(mayor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número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tamaño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Actualmente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fabrican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“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Trenched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trinchera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inferior,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consiguen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mejor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performance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ruptura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resistencia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62 Imagen"/>
          <p:cNvPicPr/>
          <p:nvPr/>
        </p:nvPicPr>
        <p:blipFill>
          <a:blip r:embed="rId2" cstate="print"/>
          <a:stretch/>
        </p:blipFill>
        <p:spPr>
          <a:xfrm>
            <a:off x="3294248" y="17636"/>
            <a:ext cx="2882467" cy="2885709"/>
          </a:xfrm>
          <a:prstGeom prst="rect">
            <a:avLst/>
          </a:prstGeom>
          <a:ln>
            <a:noFill/>
          </a:ln>
        </p:spPr>
      </p:pic>
      <p:pic>
        <p:nvPicPr>
          <p:cNvPr id="64" name="63 Imagen"/>
          <p:cNvPicPr/>
          <p:nvPr/>
        </p:nvPicPr>
        <p:blipFill>
          <a:blip r:embed="rId3" cstate="print"/>
          <a:stretch/>
        </p:blipFill>
        <p:spPr>
          <a:xfrm>
            <a:off x="6153013" y="766496"/>
            <a:ext cx="3753080" cy="3127709"/>
          </a:xfrm>
          <a:prstGeom prst="rect">
            <a:avLst/>
          </a:prstGeom>
          <a:ln>
            <a:noFill/>
          </a:ln>
        </p:spPr>
      </p:pic>
      <p:pic>
        <p:nvPicPr>
          <p:cNvPr id="65" name="64 Imagen"/>
          <p:cNvPicPr/>
          <p:nvPr/>
        </p:nvPicPr>
        <p:blipFill>
          <a:blip r:embed="rId4" cstate="print"/>
          <a:stretch/>
        </p:blipFill>
        <p:spPr>
          <a:xfrm>
            <a:off x="6542154" y="3898777"/>
            <a:ext cx="3341299" cy="29461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65 Imagen"/>
          <p:cNvPicPr/>
          <p:nvPr/>
        </p:nvPicPr>
        <p:blipFill>
          <a:blip r:embed="rId2" cstate="print"/>
          <a:stretch/>
        </p:blipFill>
        <p:spPr>
          <a:xfrm>
            <a:off x="5641471" y="3059126"/>
            <a:ext cx="4249057" cy="3188127"/>
          </a:xfrm>
          <a:prstGeom prst="rect">
            <a:avLst/>
          </a:prstGeom>
          <a:ln>
            <a:noFill/>
          </a:ln>
        </p:spPr>
      </p:pic>
      <p:pic>
        <p:nvPicPr>
          <p:cNvPr id="67" name="66 Imagen"/>
          <p:cNvPicPr/>
          <p:nvPr/>
        </p:nvPicPr>
        <p:blipFill>
          <a:blip r:embed="rId3" cstate="print"/>
          <a:stretch/>
        </p:blipFill>
        <p:spPr>
          <a:xfrm>
            <a:off x="3637399" y="860553"/>
            <a:ext cx="3809328" cy="2479763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185372" y="211628"/>
            <a:ext cx="7025041" cy="6691736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 DEL 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distintas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parecidas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transistor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bipolar: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Óhmica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Central,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Saturación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Activa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amplificador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Zona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Corte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abierto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el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Drenaje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genera (o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estrangula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canal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Drenador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terminal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Sustrato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(Body) no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normalmente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suele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conectado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terminal de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abierto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		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umbral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óhmica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encuentra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conduciendo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interruptor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cerrado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cumple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	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umbral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+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la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central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llamada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también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amplificador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señales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cumple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					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lang="en-US" sz="1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umbral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+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Cuidado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¡No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confundir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Saturación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transistor Bipolar!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68 Imagen"/>
          <p:cNvPicPr/>
          <p:nvPr/>
        </p:nvPicPr>
        <p:blipFill>
          <a:blip r:embed="rId4" cstate="print"/>
          <a:stretch/>
        </p:blipFill>
        <p:spPr>
          <a:xfrm>
            <a:off x="6569747" y="22861"/>
            <a:ext cx="3342714" cy="25715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69 Imagen"/>
          <p:cNvPicPr/>
          <p:nvPr/>
        </p:nvPicPr>
        <p:blipFill>
          <a:blip r:embed="rId2" cstate="print"/>
          <a:stretch/>
        </p:blipFill>
        <p:spPr>
          <a:xfrm>
            <a:off x="51650" y="660682"/>
            <a:ext cx="3234816" cy="3550311"/>
          </a:xfrm>
          <a:prstGeom prst="rect">
            <a:avLst/>
          </a:prstGeom>
          <a:ln>
            <a:noFill/>
          </a:ln>
        </p:spPr>
      </p:pic>
      <p:pic>
        <p:nvPicPr>
          <p:cNvPr id="71" name="70 Imagen"/>
          <p:cNvPicPr/>
          <p:nvPr/>
        </p:nvPicPr>
        <p:blipFill>
          <a:blip r:embed="rId3" cstate="print"/>
          <a:stretch/>
        </p:blipFill>
        <p:spPr>
          <a:xfrm>
            <a:off x="3373491" y="1655462"/>
            <a:ext cx="3234816" cy="3475849"/>
          </a:xfrm>
          <a:prstGeom prst="rect">
            <a:avLst/>
          </a:prstGeom>
          <a:ln>
            <a:noFill/>
          </a:ln>
        </p:spPr>
      </p:pic>
      <p:pic>
        <p:nvPicPr>
          <p:cNvPr id="72" name="71 Imagen"/>
          <p:cNvPicPr/>
          <p:nvPr/>
        </p:nvPicPr>
        <p:blipFill>
          <a:blip r:embed="rId4" cstate="print"/>
          <a:stretch/>
        </p:blipFill>
        <p:spPr>
          <a:xfrm>
            <a:off x="6670570" y="3291329"/>
            <a:ext cx="3234816" cy="3566966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319095" y="198564"/>
            <a:ext cx="8536320" cy="260615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FUNCIONAMIENTO DEL MOSFET: FORMACIÓN DEL CANAL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 flipH="1">
            <a:off x="3438584" y="1078385"/>
            <a:ext cx="1078272" cy="24885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TextShape 3"/>
          <p:cNvSpPr txBox="1"/>
          <p:nvPr/>
        </p:nvSpPr>
        <p:spPr>
          <a:xfrm>
            <a:off x="4672512" y="912480"/>
            <a:ext cx="4313088" cy="439257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 V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tenemos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enriquecimiento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4"/>
          <p:cNvSpPr/>
          <p:nvPr/>
        </p:nvSpPr>
        <p:spPr>
          <a:xfrm flipV="1">
            <a:off x="5592298" y="5474879"/>
            <a:ext cx="1078272" cy="82953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Shape 5"/>
          <p:cNvSpPr txBox="1"/>
          <p:nvPr/>
        </p:nvSpPr>
        <p:spPr>
          <a:xfrm>
            <a:off x="7361117" y="1565978"/>
            <a:ext cx="2433187" cy="1153826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Vumbral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tenemos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enriquecimiento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comienza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formarse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canal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portadores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canal n).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Line 6"/>
          <p:cNvSpPr/>
          <p:nvPr/>
        </p:nvSpPr>
        <p:spPr>
          <a:xfrm flipH="1">
            <a:off x="6234025" y="1906606"/>
            <a:ext cx="1078272" cy="24885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TextShape 7"/>
          <p:cNvSpPr txBox="1"/>
          <p:nvPr/>
        </p:nvSpPr>
        <p:spPr>
          <a:xfrm>
            <a:off x="1649954" y="5374291"/>
            <a:ext cx="4133376" cy="497716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Vumbral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hay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circulación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 canal n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sustrato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39136" y="331811"/>
            <a:ext cx="8805888" cy="2940249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COMPARACIÓN MOSFET / BJT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principal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los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últimos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Puerta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(Gate), y no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Puerta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mientras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transistores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Bipolares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(BJT ) son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controlados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corriente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la base.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BJT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soportan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resistencia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conducción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mientras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MOSFET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soportan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frecuencias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trabajo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un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poco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80 Imagen"/>
          <p:cNvPicPr/>
          <p:nvPr/>
        </p:nvPicPr>
        <p:blipFill>
          <a:blip r:embed="rId2" cstate="print"/>
          <a:stretch/>
        </p:blipFill>
        <p:spPr>
          <a:xfrm>
            <a:off x="220041" y="3035938"/>
            <a:ext cx="4605297" cy="1611373"/>
          </a:xfrm>
          <a:prstGeom prst="rect">
            <a:avLst/>
          </a:prstGeom>
          <a:ln>
            <a:noFill/>
          </a:ln>
        </p:spPr>
      </p:pic>
      <p:pic>
        <p:nvPicPr>
          <p:cNvPr id="82" name="81 Imagen"/>
          <p:cNvPicPr/>
          <p:nvPr/>
        </p:nvPicPr>
        <p:blipFill>
          <a:blip r:embed="rId3" cstate="print"/>
          <a:stretch/>
        </p:blipFill>
        <p:spPr>
          <a:xfrm>
            <a:off x="4929344" y="3576764"/>
            <a:ext cx="4969674" cy="2350109"/>
          </a:xfrm>
          <a:prstGeom prst="rect">
            <a:avLst/>
          </a:prstGeom>
          <a:ln>
            <a:noFill/>
          </a:ln>
        </p:spPr>
      </p:pic>
      <p:pic>
        <p:nvPicPr>
          <p:cNvPr id="83" name="82 Imagen"/>
          <p:cNvPicPr/>
          <p:nvPr/>
        </p:nvPicPr>
        <p:blipFill>
          <a:blip r:embed="rId4" cstate="print"/>
          <a:stretch/>
        </p:blipFill>
        <p:spPr>
          <a:xfrm>
            <a:off x="5529682" y="934687"/>
            <a:ext cx="4370751" cy="19784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83 Imagen"/>
          <p:cNvPicPr/>
          <p:nvPr/>
        </p:nvPicPr>
        <p:blipFill>
          <a:blip r:embed="rId2" cstate="print"/>
          <a:stretch/>
        </p:blipFill>
        <p:spPr>
          <a:xfrm>
            <a:off x="5475556" y="1387988"/>
            <a:ext cx="4146111" cy="4709036"/>
          </a:xfrm>
          <a:prstGeom prst="rect">
            <a:avLst/>
          </a:prstGeom>
          <a:ln>
            <a:noFill/>
          </a:ln>
        </p:spPr>
      </p:pic>
      <p:pic>
        <p:nvPicPr>
          <p:cNvPr id="85" name="84 Imagen"/>
          <p:cNvPicPr/>
          <p:nvPr/>
        </p:nvPicPr>
        <p:blipFill>
          <a:blip r:embed="rId3" cstate="print"/>
          <a:stretch/>
        </p:blipFill>
        <p:spPr>
          <a:xfrm>
            <a:off x="571682" y="1634234"/>
            <a:ext cx="4782533" cy="1805691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269568" y="414764"/>
            <a:ext cx="8895744" cy="796542"/>
          </a:xfrm>
          <a:prstGeom prst="rect">
            <a:avLst/>
          </a:prstGeom>
          <a:noFill/>
          <a:ln>
            <a:noFill/>
          </a:ln>
        </p:spPr>
        <p:txBody>
          <a:bodyPr lIns="85527" tIns="42764" rIns="85527" bIns="42764"/>
          <a:lstStyle/>
          <a:p>
            <a:r>
              <a:rPr lang="en-US" sz="13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CARACTERÍSTICAS DINÁMICAS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265" indent="-20526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Mosfet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curvas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encendido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Gate,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y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apagado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igual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semiconductores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pequeños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potencia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disipada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conmutación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732</Words>
  <Application>Microsoft Office PowerPoint</Application>
  <PresentationFormat>A4 (210 x 297 mm)</PresentationFormat>
  <Paragraphs>144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/>
  <dc:description/>
  <cp:lastModifiedBy>Esteban</cp:lastModifiedBy>
  <cp:revision>73</cp:revision>
  <dcterms:created xsi:type="dcterms:W3CDTF">2017-05-12T16:16:09Z</dcterms:created>
  <dcterms:modified xsi:type="dcterms:W3CDTF">2017-06-11T14:10:37Z</dcterms:modified>
  <dc:language>en-US</dc:language>
</cp:coreProperties>
</file>