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🧙‍♂️ Kernel Asistentes Virtuales – HARD Edition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Una hipótesis mágica sobre hardware personalizado para asistentes virtuales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Asistentes Actuales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🦊 Foxy – Asistente técnico con consola, botones físicos y estilo retro.</a:t>
            </a:r>
          </a:p>
          <a:p>
            <a:r>
              <a:t>🐰 Ani – Asistente terapéutica con sensores suaves, luz ambiental y tacto emocional.</a:t>
            </a:r>
          </a:p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Arquitectura del Sistema Físico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- Cerebro central: Raspberry Pi o red de ESP32.</a:t>
            </a:r>
          </a:p>
          <a:p>
            <a:r>
              <a:t>- Módulos físicos para cada asistente (tótems).</a:t>
            </a:r>
          </a:p>
          <a:p>
            <a:r>
              <a:t>- Conectividad: Wi-Fi, I²C, botones físicos, NFC, sensores ambientales.</a:t>
            </a:r>
          </a:p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Interacción Mágica y Física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- Activación mediante tarjetas QR, botones, sensores o gestos.</a:t>
            </a:r>
          </a:p>
          <a:p>
            <a:r>
              <a:t>- Feedback mediante LEDs, sonido, vibración o respuesta visual.</a:t>
            </a:r>
          </a:p>
          <a:p>
            <a:r>
              <a:t>- Comandos mágicos físicos que lanzan scripts o acciones.</a:t>
            </a:r>
          </a:p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Estaciones por Asistente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🦊 Foxy: consola con pantalla retro, botones grandes, puerto serie.</a:t>
            </a:r>
          </a:p>
          <a:p>
            <a:r>
              <a:t>🐰 Ani: superficie táctil suave, iluminación tenue, aromaterapia opcional.</a:t>
            </a:r>
          </a:p>
          <a:p>
            <a:r>
              <a:t>🧩 Otros futuros: sensores de movimiento, temperatura, ruido, etc.</a:t>
            </a:r>
          </a:p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Extras Épicos y Estéticos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- Runas electrónicas: placas PCB con símbolos mágicos funcionales.</a:t>
            </a:r>
          </a:p>
          <a:p>
            <a:r>
              <a:t>- Pociones de bits: frascos con etiquetas QR que activan acciones.</a:t>
            </a:r>
          </a:p>
          <a:p>
            <a:r>
              <a:t>- Tótem TecnoMágico: estación con switches, luces, sonidos y rituales.</a:t>
            </a:r>
          </a:p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Próximo Paso 🛠️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Construir el primer prototipo físico de tótem para Foxy o Ani.</a:t>
            </a:r>
          </a:p>
          <a:p>
            <a:r>
              <a:t>Conectar con el sistema HTML y lanzar la sinergia software-hardware.</a:t>
            </a:r>
          </a:p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