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FOXY KERNEL – Proyecto TecnoRescate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🦊 Asistente simpático + consola retro + sistema técnico modular.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🌱 Proyecto: Reciclar y reacondicionar electrónica.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🎯 Objetivo: Automatización + empatía + ecología.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👨‍🔧 Usuario: Adry (técnico electrónico divergente).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Archivos del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📁 TecnoRescate_Maestro.xlsx – Datos técnicos, clientes, finanzas.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📁 Panel_de_Inicio.xlsx – Interfaz tipo consola.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🛠 CrearCarpetas_TecnoRescate.bat – Estructura automática de carpetas.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🗃 Bitácora, Presupuestos, Formularios y HTML de ingreso.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Casa de Foxy – Estructura Modular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🏠 Nivel Raíz: Entrada, Activador, Panel Principal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🛗 Semipisos conectados (1 a 3) con zonas especializadas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/PlanningZone/ /MultimediaZone/ /Clientes/ /Controles/ /BIOSespiritual/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🎛 Cada zona es una carpeta o archivo .html/.py/.xlsx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Consola FOXY – Estilo Retro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💻 Modo: BBS estilo Norton Commander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🧙 Usuario: Adry, mago electrónico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🦊 Foxy con cafeína circulando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[ IN ] Ingreso cliente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[ MK ] Marcar evento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[ RD ] Leer cuento técnico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[EXT] Salida al BIOS espiritual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Flujo de Cliente – FOXY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1. Ingreso → Formulario / carpeta cliente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2. Diagnóstico técnico → check físico/lógico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3. Presupuesto → Plantilla PDF personalizada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4. Reparación → Log técnico con tareas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5. Entrega → PDF, firma, backup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6. Seguimiento → Historial + feedback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Integración con Google Sheets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📄 Maestro con HYPERLINK a cada carpeta de cliente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⚙ Automatización con Google Apps Script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📊 Estados automáticos: En diagnóstico / Reparado / Entregado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🖱 Botones visuales para navegar desde Sheets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Identidad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Frase: 'Tecnología rescatada, naturaleza preservada'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Estilo visual: retro, consola, amigable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Aplicaciones: Consola web, app offline, diseño para papelería</a:t>
            </a:r>
          </a:p>
          <a:p>
            <a:pPr>
              <a:spcAft>
                <a:spcPts val="1000"/>
              </a:spcAft>
              <a:defRPr sz="2000">
                <a:latin typeface="Courier New"/>
              </a:defRPr>
            </a:pPr>
            <a:r>
              <a:t>Foxy es anfitrión técnico y emocional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