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Crear un Club Cervecero VIP con enfoque en economía circular.</a:t>
            </a:r>
          </a:p>
          <a:p>
            <a:r>
              <a:t>Los usuarios acceden escaneando un QR en cervecerías adheridas.</a:t>
            </a:r>
          </a:p>
          <a:p>
            <a:r>
              <a:t>Acumulan puntos por consumir, asistir y reciclar envases.</a:t>
            </a:r>
          </a:p>
          <a:p>
            <a:r>
              <a:t>Los puntos se canjean por premios, descuentos o experiencias.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Circular Definido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Recolección de envases en cervecerías.</a:t>
            </a:r>
          </a:p>
          <a:p>
            <a:r>
              <a:t>2. Registro del reciclado a través del bot.</a:t>
            </a:r>
          </a:p>
          <a:p>
            <a:r>
              <a:t>3. Recompensas: puntos, descuentos y sorteos.</a:t>
            </a:r>
          </a:p>
          <a:p>
            <a:r>
              <a:t>4. Alianzas con recicladoras y logística local.</a:t>
            </a:r>
          </a:p>
          <a:p>
            <a:r>
              <a:t>5. Incentivo al consumo responsable y fidelización de clientes.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FODA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Fortalezas:</a:t>
            </a:r>
          </a:p>
          <a:p>
            <a:r>
              <a:t>- Interacción directa con clientes vía bot.</a:t>
            </a:r>
          </a:p>
          <a:p>
            <a:r>
              <a:t>- Incentivos verdes y exclusivos.</a:t>
            </a:r>
          </a:p>
          <a:p>
            <a:r>
              <a:t>Oportunidades:</a:t>
            </a:r>
          </a:p>
          <a:p>
            <a:r>
              <a:t>- Expansión a más cervecerías y eventos.</a:t>
            </a:r>
          </a:p>
          <a:p>
            <a:r>
              <a:t>- Integración con billeteras digitales o NFT.</a:t>
            </a:r>
          </a:p>
          <a:p>
            <a:r>
              <a:t>Debilidades:</a:t>
            </a:r>
          </a:p>
          <a:p>
            <a:r>
              <a:t>- Necesidad de mantenimiento del sistema.</a:t>
            </a:r>
          </a:p>
          <a:p>
            <a:r>
              <a:t>- Educación del cliente para escanear y participar.</a:t>
            </a:r>
          </a:p>
          <a:p>
            <a:r>
              <a:t>Amenazas:</a:t>
            </a:r>
          </a:p>
          <a:p>
            <a:r>
              <a:t>- Competencia con otras apps o clubes.</a:t>
            </a:r>
          </a:p>
          <a:p>
            <a:r>
              <a:t>- Falta de compromiso de locales participantes.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Presentación del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Nombre: @ClubCerveceroVIP_Bot</a:t>
            </a:r>
          </a:p>
          <a:p>
            <a:r>
              <a:t>Funciones clave:</a:t>
            </a:r>
          </a:p>
          <a:p>
            <a:r>
              <a:t>- Registro de visitas vía QR.</a:t>
            </a:r>
          </a:p>
          <a:p>
            <a:r>
              <a:t>- Suma y canje de puntos.</a:t>
            </a:r>
          </a:p>
          <a:p>
            <a:r>
              <a:t>- Calendario de eventos.</a:t>
            </a:r>
          </a:p>
          <a:p>
            <a:r>
              <a:t>- Geolocalización de cervecerías adheridas.</a:t>
            </a:r>
          </a:p>
          <a:p>
            <a:r>
              <a:t>- Registro de reciclado ecológico.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Proyección de Ingresos y Escalabilidad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Freemium para cervecerías:</a:t>
            </a:r>
          </a:p>
          <a:p>
            <a:r>
              <a:t>- Plan básico gratuito.</a:t>
            </a:r>
          </a:p>
          <a:p>
            <a:r>
              <a:t>- Plan premium con estadísticas y diseño personalizado.</a:t>
            </a:r>
          </a:p>
          <a:p>
            <a:r>
              <a:t>Proyección de ingresos:</a:t>
            </a:r>
          </a:p>
          <a:p>
            <a:r>
              <a:t>- Alianzas pagas, eventos patrocinados, tienda online.</a:t>
            </a:r>
          </a:p>
          <a:p>
            <a:r>
              <a:t>5 Actualizaciones escalables:</a:t>
            </a:r>
          </a:p>
          <a:p>
            <a:r>
              <a:t>1. Ranking de usuarios recicladores.</a:t>
            </a:r>
          </a:p>
          <a:p>
            <a:r>
              <a:t>2. Integración con billeteras cripto.</a:t>
            </a:r>
          </a:p>
          <a:p>
            <a:r>
              <a:t>3. Eventos gamificados temáticos.</a:t>
            </a:r>
          </a:p>
          <a:p>
            <a:r>
              <a:t>4. Módulo de delivery cervecero.</a:t>
            </a:r>
          </a:p>
          <a:p>
            <a:r>
              <a:t>5. API para integración con otras apps o POS.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