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939"/>
    <a:srgbClr val="FC1818"/>
    <a:srgbClr val="FC1414"/>
    <a:srgbClr val="E30303"/>
    <a:srgbClr val="080B1E"/>
    <a:srgbClr val="B6BADC"/>
    <a:srgbClr val="14162A"/>
    <a:srgbClr val="FFFFFF"/>
    <a:srgbClr val="2A2E58"/>
    <a:srgbClr val="23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90" autoAdjust="0"/>
  </p:normalViewPr>
  <p:slideViewPr>
    <p:cSldViewPr snapToGrid="0">
      <p:cViewPr>
        <p:scale>
          <a:sx n="100" d="100"/>
          <a:sy n="100" d="100"/>
        </p:scale>
        <p:origin x="7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C0D3-F050-F3D8-D47D-C929BB4B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F7BEC5-8AE8-2C81-FDFA-5E39E1D1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DD0F5-2935-01EE-4582-C190B520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578A3-FD44-E199-5C80-48B21AC9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394E8-8174-29C3-A3D1-BC8B325E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43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64392-2732-A41D-3F21-E421254B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27AF0-9A6B-88A5-EAA2-541FBCB7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374F5-BB60-7034-F2CD-B4A01C81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20FA6-BE3C-5F45-2C89-C37F16CB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C17FF-B0D1-ECC2-56B1-30B7B13B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47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2F199-4249-7F32-B465-DEA93D746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DEDB03-46E2-BE4D-C89D-8B2EC99F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5E285-45EF-D58C-DD5C-370F7F6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1EB49-FED4-995B-74CA-C65C593A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9CECBA-5F08-583C-7BAF-68EBFBAC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34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61E3-9443-34F1-8DA4-265BB766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2E559-7AED-F7AC-8A61-C687F3C0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728F-FD88-1B78-D164-CF23770F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1B567-59A7-8E7B-D293-9A6115DA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4258B-D175-7BD2-184A-593DD7B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27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6FEC8-4D04-6A89-9140-D8486795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B8ACBE-3C59-5C42-9DD9-760F041D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89219-3F7B-C10E-C8AD-EE3E1825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1D92C-70D9-0E7A-1D13-DDDAFED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73783-EC76-33A7-4329-A8A2353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086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B331E-5B8A-A0D8-AD08-2BFE203D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33B2B-D075-3DB5-3C60-F067124C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64FA4-75A7-72B1-B866-CFD4C9E7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86B59-F50E-3DEC-ED1B-AF2CBBF1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1B4F7-D0F1-E8F8-3188-DFFB3019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53D1B-BCB2-3ED5-D225-F81D35E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6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5FD-39CB-C532-F781-A0AB1D9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5344BB-7452-F3B3-55B4-AC83E12F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0BB14A-605D-C3BB-9655-771ED079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DE777-0F3B-56D3-ACD9-0D210D06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6C644E-7CB9-BB83-13B1-4670EDB75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669EEF-6AE8-F23D-39A5-2C9C45D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2EC9-DD1E-E612-03B4-078D2CC0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5408EC-5C69-4B35-A68E-D85D350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212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313B-1958-7E21-9A13-CED26D4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CA50E-99D4-2D40-9E0F-F717944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3F779F-205F-EE07-6F0A-1018CE77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58CB5C-234D-4EA1-FE22-C2E5A01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02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667516-8FF1-0274-84B3-E8A00004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5C7C01-F459-B385-47EC-B9A5E18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1785B7-E98C-9CBC-B145-39414CF7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315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B0121-063D-8215-2C52-FCE59FD6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DA9F2-E582-3878-E97D-ACBEFF280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0E979-1AFD-D476-9F02-C2CEDC1C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D96A1D-A185-1C01-2D13-5B76C0D5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EECEB6-6D5D-A66C-34A7-43CD09E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DC0DF-F5A4-77DD-5EBA-BE6D7B79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82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19CA7-0A23-04A6-BCAD-0B6241D1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D4BAAE-F2C9-CDCB-0C48-C4EA8416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B47A4A-EB87-0525-F64C-D14A10CD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47994-DD9A-F1EB-93B0-596677BD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EFEAE-E0BC-DA9C-D683-5669389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F2639F-1CD5-581A-92E8-51D1CAC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5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15DDC0-57D6-6F5F-A71B-FDC87FA8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3FEA31-D4CA-CC21-DE4B-18B64E4C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2617-569A-624D-179C-5EAD0CA3A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5644-3992-4EF7-A2D2-84C8581CE22F}" type="datetimeFigureOut">
              <a:rPr lang="es-419" smtClean="0"/>
              <a:t>9/4/2024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DAEEC-E1EE-6CC6-A20F-CF0DEAC74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930D9-C7A1-3CEC-82E8-13DDCD984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323C-EFE3-4D04-B82C-029C6BD71A7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93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B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29200048-2BB9-D951-BF5B-36E8493D1C63}"/>
              </a:ext>
            </a:extLst>
          </p:cNvPr>
          <p:cNvSpPr/>
          <p:nvPr/>
        </p:nvSpPr>
        <p:spPr>
          <a:xfrm>
            <a:off x="3479511" y="357216"/>
            <a:ext cx="8538381" cy="617756"/>
          </a:xfrm>
          <a:custGeom>
            <a:avLst/>
            <a:gdLst>
              <a:gd name="connsiteX0" fmla="*/ 10330218 w 10752162"/>
              <a:gd name="connsiteY0" fmla="*/ 0 h 777924"/>
              <a:gd name="connsiteX1" fmla="*/ 10752162 w 10752162"/>
              <a:gd name="connsiteY1" fmla="*/ 388962 h 777924"/>
              <a:gd name="connsiteX2" fmla="*/ 10330218 w 10752162"/>
              <a:gd name="connsiteY2" fmla="*/ 777924 h 777924"/>
              <a:gd name="connsiteX3" fmla="*/ 10279592 w 10752162"/>
              <a:gd name="connsiteY3" fmla="*/ 773220 h 777924"/>
              <a:gd name="connsiteX4" fmla="*/ 10256290 w 10752162"/>
              <a:gd name="connsiteY4" fmla="*/ 777924 h 777924"/>
              <a:gd name="connsiteX5" fmla="*/ 129656 w 10752162"/>
              <a:gd name="connsiteY5" fmla="*/ 777924 h 777924"/>
              <a:gd name="connsiteX6" fmla="*/ 0 w 10752162"/>
              <a:gd name="connsiteY6" fmla="*/ 648268 h 777924"/>
              <a:gd name="connsiteX7" fmla="*/ 0 w 10752162"/>
              <a:gd name="connsiteY7" fmla="*/ 129657 h 777924"/>
              <a:gd name="connsiteX8" fmla="*/ 129656 w 10752162"/>
              <a:gd name="connsiteY8" fmla="*/ 1 h 777924"/>
              <a:gd name="connsiteX9" fmla="*/ 10256290 w 10752162"/>
              <a:gd name="connsiteY9" fmla="*/ 1 h 777924"/>
              <a:gd name="connsiteX10" fmla="*/ 10279589 w 10752162"/>
              <a:gd name="connsiteY10" fmla="*/ 4705 h 7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52162" h="777924">
                <a:moveTo>
                  <a:pt x="10330218" y="0"/>
                </a:moveTo>
                <a:cubicBezTo>
                  <a:pt x="10563251" y="0"/>
                  <a:pt x="10752162" y="174144"/>
                  <a:pt x="10752162" y="388962"/>
                </a:cubicBezTo>
                <a:cubicBezTo>
                  <a:pt x="10752162" y="603780"/>
                  <a:pt x="10563251" y="777924"/>
                  <a:pt x="10330218" y="777924"/>
                </a:cubicBezTo>
                <a:lnTo>
                  <a:pt x="10279592" y="773220"/>
                </a:lnTo>
                <a:lnTo>
                  <a:pt x="10256290" y="777924"/>
                </a:lnTo>
                <a:lnTo>
                  <a:pt x="129656" y="777924"/>
                </a:lnTo>
                <a:cubicBezTo>
                  <a:pt x="58049" y="777924"/>
                  <a:pt x="0" y="719875"/>
                  <a:pt x="0" y="648268"/>
                </a:cubicBezTo>
                <a:lnTo>
                  <a:pt x="0" y="129657"/>
                </a:lnTo>
                <a:cubicBezTo>
                  <a:pt x="0" y="58050"/>
                  <a:pt x="58049" y="1"/>
                  <a:pt x="129656" y="1"/>
                </a:cubicBezTo>
                <a:lnTo>
                  <a:pt x="10256290" y="1"/>
                </a:lnTo>
                <a:lnTo>
                  <a:pt x="10279589" y="4705"/>
                </a:lnTo>
                <a:close/>
              </a:path>
            </a:pathLst>
          </a:custGeom>
          <a:solidFill>
            <a:srgbClr val="080B1E"/>
          </a:solidFill>
          <a:ln w="76200">
            <a:solidFill>
              <a:srgbClr val="B6B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D2DD0C-6582-804B-B13C-9369ADEDFF16}"/>
              </a:ext>
            </a:extLst>
          </p:cNvPr>
          <p:cNvSpPr txBox="1"/>
          <p:nvPr/>
        </p:nvSpPr>
        <p:spPr>
          <a:xfrm>
            <a:off x="1159656" y="1479096"/>
            <a:ext cx="193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ppins" panose="02000000000000000000" pitchFamily="2" charset="0"/>
                <a:cs typeface="Poppins" panose="02000000000000000000" pitchFamily="2" charset="0"/>
              </a:rPr>
              <a:t>YouTube</a:t>
            </a:r>
            <a:endParaRPr lang="es-419" sz="3200" b="1" dirty="0">
              <a:solidFill>
                <a:schemeClr val="bg1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A17C9AC-08CB-3B09-DFEB-D1AFCADA7526}"/>
              </a:ext>
            </a:extLst>
          </p:cNvPr>
          <p:cNvSpPr/>
          <p:nvPr/>
        </p:nvSpPr>
        <p:spPr>
          <a:xfrm>
            <a:off x="437344" y="1415596"/>
            <a:ext cx="777875" cy="552450"/>
          </a:xfrm>
          <a:custGeom>
            <a:avLst/>
            <a:gdLst>
              <a:gd name="connsiteX0" fmla="*/ 288924 w 777875"/>
              <a:gd name="connsiteY0" fmla="*/ 157162 h 552450"/>
              <a:gd name="connsiteX1" fmla="*/ 288924 w 777875"/>
              <a:gd name="connsiteY1" fmla="*/ 395287 h 552450"/>
              <a:gd name="connsiteX2" fmla="*/ 488949 w 777875"/>
              <a:gd name="connsiteY2" fmla="*/ 276225 h 552450"/>
              <a:gd name="connsiteX3" fmla="*/ 92077 w 777875"/>
              <a:gd name="connsiteY3" fmla="*/ 0 h 552450"/>
              <a:gd name="connsiteX4" fmla="*/ 685798 w 777875"/>
              <a:gd name="connsiteY4" fmla="*/ 0 h 552450"/>
              <a:gd name="connsiteX5" fmla="*/ 777875 w 777875"/>
              <a:gd name="connsiteY5" fmla="*/ 92077 h 552450"/>
              <a:gd name="connsiteX6" fmla="*/ 777875 w 777875"/>
              <a:gd name="connsiteY6" fmla="*/ 460373 h 552450"/>
              <a:gd name="connsiteX7" fmla="*/ 685798 w 777875"/>
              <a:gd name="connsiteY7" fmla="*/ 552450 h 552450"/>
              <a:gd name="connsiteX8" fmla="*/ 92077 w 777875"/>
              <a:gd name="connsiteY8" fmla="*/ 552450 h 552450"/>
              <a:gd name="connsiteX9" fmla="*/ 0 w 777875"/>
              <a:gd name="connsiteY9" fmla="*/ 460373 h 552450"/>
              <a:gd name="connsiteX10" fmla="*/ 0 w 777875"/>
              <a:gd name="connsiteY10" fmla="*/ 92077 h 552450"/>
              <a:gd name="connsiteX11" fmla="*/ 92077 w 777875"/>
              <a:gd name="connsiteY11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75" h="552450">
                <a:moveTo>
                  <a:pt x="288924" y="157162"/>
                </a:moveTo>
                <a:lnTo>
                  <a:pt x="288924" y="395287"/>
                </a:lnTo>
                <a:lnTo>
                  <a:pt x="488949" y="276225"/>
                </a:lnTo>
                <a:close/>
                <a:moveTo>
                  <a:pt x="92077" y="0"/>
                </a:moveTo>
                <a:lnTo>
                  <a:pt x="685798" y="0"/>
                </a:lnTo>
                <a:cubicBezTo>
                  <a:pt x="736651" y="0"/>
                  <a:pt x="777875" y="41224"/>
                  <a:pt x="777875" y="92077"/>
                </a:cubicBezTo>
                <a:lnTo>
                  <a:pt x="777875" y="460373"/>
                </a:lnTo>
                <a:cubicBezTo>
                  <a:pt x="777875" y="511226"/>
                  <a:pt x="736651" y="552450"/>
                  <a:pt x="685798" y="552450"/>
                </a:cubicBezTo>
                <a:lnTo>
                  <a:pt x="92077" y="552450"/>
                </a:lnTo>
                <a:cubicBezTo>
                  <a:pt x="41224" y="552450"/>
                  <a:pt x="0" y="511226"/>
                  <a:pt x="0" y="460373"/>
                </a:cubicBezTo>
                <a:lnTo>
                  <a:pt x="0" y="92077"/>
                </a:lnTo>
                <a:cubicBezTo>
                  <a:pt x="0" y="41224"/>
                  <a:pt x="41224" y="0"/>
                  <a:pt x="92077" y="0"/>
                </a:cubicBezTo>
                <a:close/>
              </a:path>
            </a:pathLst>
          </a:custGeom>
          <a:solidFill>
            <a:srgbClr val="FC1414"/>
          </a:solidFill>
          <a:ln>
            <a:solidFill>
              <a:srgbClr val="C00000"/>
            </a:solidFill>
          </a:ln>
          <a:scene3d>
            <a:camera prst="obliqueTopRigh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E89A788-C126-B769-B270-AC4EC8E25251}"/>
              </a:ext>
            </a:extLst>
          </p:cNvPr>
          <p:cNvGrpSpPr/>
          <p:nvPr/>
        </p:nvGrpSpPr>
        <p:grpSpPr>
          <a:xfrm>
            <a:off x="350422" y="389869"/>
            <a:ext cx="2747572" cy="711402"/>
            <a:chOff x="350422" y="389869"/>
            <a:chExt cx="2747572" cy="711402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5AD81E54-6AC3-665A-B53A-1262E4935A83}"/>
                </a:ext>
              </a:extLst>
            </p:cNvPr>
            <p:cNvSpPr/>
            <p:nvPr/>
          </p:nvSpPr>
          <p:spPr>
            <a:xfrm>
              <a:off x="350422" y="389869"/>
              <a:ext cx="777875" cy="552450"/>
            </a:xfrm>
            <a:custGeom>
              <a:avLst/>
              <a:gdLst>
                <a:gd name="connsiteX0" fmla="*/ 288924 w 777875"/>
                <a:gd name="connsiteY0" fmla="*/ 157162 h 552450"/>
                <a:gd name="connsiteX1" fmla="*/ 288924 w 777875"/>
                <a:gd name="connsiteY1" fmla="*/ 395287 h 552450"/>
                <a:gd name="connsiteX2" fmla="*/ 488949 w 777875"/>
                <a:gd name="connsiteY2" fmla="*/ 276225 h 552450"/>
                <a:gd name="connsiteX3" fmla="*/ 92077 w 777875"/>
                <a:gd name="connsiteY3" fmla="*/ 0 h 552450"/>
                <a:gd name="connsiteX4" fmla="*/ 685798 w 777875"/>
                <a:gd name="connsiteY4" fmla="*/ 0 h 552450"/>
                <a:gd name="connsiteX5" fmla="*/ 777875 w 777875"/>
                <a:gd name="connsiteY5" fmla="*/ 92077 h 552450"/>
                <a:gd name="connsiteX6" fmla="*/ 777875 w 777875"/>
                <a:gd name="connsiteY6" fmla="*/ 460373 h 552450"/>
                <a:gd name="connsiteX7" fmla="*/ 685798 w 777875"/>
                <a:gd name="connsiteY7" fmla="*/ 552450 h 552450"/>
                <a:gd name="connsiteX8" fmla="*/ 92077 w 777875"/>
                <a:gd name="connsiteY8" fmla="*/ 552450 h 552450"/>
                <a:gd name="connsiteX9" fmla="*/ 0 w 777875"/>
                <a:gd name="connsiteY9" fmla="*/ 460373 h 552450"/>
                <a:gd name="connsiteX10" fmla="*/ 0 w 777875"/>
                <a:gd name="connsiteY10" fmla="*/ 92077 h 552450"/>
                <a:gd name="connsiteX11" fmla="*/ 92077 w 777875"/>
                <a:gd name="connsiteY11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75" h="552450">
                  <a:moveTo>
                    <a:pt x="288924" y="157162"/>
                  </a:moveTo>
                  <a:lnTo>
                    <a:pt x="288924" y="395287"/>
                  </a:lnTo>
                  <a:lnTo>
                    <a:pt x="488949" y="276225"/>
                  </a:lnTo>
                  <a:close/>
                  <a:moveTo>
                    <a:pt x="92077" y="0"/>
                  </a:moveTo>
                  <a:lnTo>
                    <a:pt x="685798" y="0"/>
                  </a:lnTo>
                  <a:cubicBezTo>
                    <a:pt x="736651" y="0"/>
                    <a:pt x="777875" y="41224"/>
                    <a:pt x="777875" y="92077"/>
                  </a:cubicBezTo>
                  <a:lnTo>
                    <a:pt x="777875" y="460373"/>
                  </a:lnTo>
                  <a:cubicBezTo>
                    <a:pt x="777875" y="511226"/>
                    <a:pt x="736651" y="552450"/>
                    <a:pt x="685798" y="552450"/>
                  </a:cubicBezTo>
                  <a:lnTo>
                    <a:pt x="92077" y="552450"/>
                  </a:lnTo>
                  <a:cubicBezTo>
                    <a:pt x="41224" y="552450"/>
                    <a:pt x="0" y="511226"/>
                    <a:pt x="0" y="460373"/>
                  </a:cubicBezTo>
                  <a:lnTo>
                    <a:pt x="0" y="92077"/>
                  </a:lnTo>
                  <a:cubicBezTo>
                    <a:pt x="0" y="41224"/>
                    <a:pt x="41224" y="0"/>
                    <a:pt x="92077" y="0"/>
                  </a:cubicBezTo>
                  <a:close/>
                </a:path>
              </a:pathLst>
            </a:custGeom>
            <a:solidFill>
              <a:srgbClr val="FD3939"/>
            </a:solidFill>
            <a:ln>
              <a:solidFill>
                <a:srgbClr val="C00000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4E4C96B-8C2B-791B-6203-938EB69E72A6}"/>
                </a:ext>
              </a:extLst>
            </p:cNvPr>
            <p:cNvSpPr txBox="1"/>
            <p:nvPr/>
          </p:nvSpPr>
          <p:spPr>
            <a:xfrm>
              <a:off x="1159656" y="516496"/>
              <a:ext cx="19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Poppins" panose="02000000000000000000" pitchFamily="2" charset="0"/>
                  <a:cs typeface="Poppins" panose="02000000000000000000" pitchFamily="2" charset="0"/>
                </a:rPr>
                <a:t>YouTube</a:t>
              </a:r>
              <a:endParaRPr lang="es-419" sz="3200" b="1" dirty="0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CAB7909-E854-C638-765F-F82362837372}"/>
                </a:ext>
              </a:extLst>
            </p:cNvPr>
            <p:cNvSpPr txBox="1"/>
            <p:nvPr/>
          </p:nvSpPr>
          <p:spPr>
            <a:xfrm>
              <a:off x="1128297" y="516495"/>
              <a:ext cx="19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Poppins" panose="02000000000000000000" pitchFamily="2" charset="0"/>
                  <a:cs typeface="Poppins" panose="02000000000000000000" pitchFamily="2" charset="0"/>
                </a:rPr>
                <a:t>YouTube</a:t>
              </a:r>
              <a:endParaRPr lang="es-419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FCA6FB14-EE2A-B492-5491-1D7EEC86A6CE}"/>
                </a:ext>
              </a:extLst>
            </p:cNvPr>
            <p:cNvSpPr/>
            <p:nvPr/>
          </p:nvSpPr>
          <p:spPr>
            <a:xfrm>
              <a:off x="402992" y="431737"/>
              <a:ext cx="777875" cy="552450"/>
            </a:xfrm>
            <a:custGeom>
              <a:avLst/>
              <a:gdLst>
                <a:gd name="connsiteX0" fmla="*/ 288924 w 777875"/>
                <a:gd name="connsiteY0" fmla="*/ 157162 h 552450"/>
                <a:gd name="connsiteX1" fmla="*/ 288924 w 777875"/>
                <a:gd name="connsiteY1" fmla="*/ 395287 h 552450"/>
                <a:gd name="connsiteX2" fmla="*/ 488949 w 777875"/>
                <a:gd name="connsiteY2" fmla="*/ 276225 h 552450"/>
                <a:gd name="connsiteX3" fmla="*/ 92077 w 777875"/>
                <a:gd name="connsiteY3" fmla="*/ 0 h 552450"/>
                <a:gd name="connsiteX4" fmla="*/ 685798 w 777875"/>
                <a:gd name="connsiteY4" fmla="*/ 0 h 552450"/>
                <a:gd name="connsiteX5" fmla="*/ 777875 w 777875"/>
                <a:gd name="connsiteY5" fmla="*/ 92077 h 552450"/>
                <a:gd name="connsiteX6" fmla="*/ 777875 w 777875"/>
                <a:gd name="connsiteY6" fmla="*/ 460373 h 552450"/>
                <a:gd name="connsiteX7" fmla="*/ 685798 w 777875"/>
                <a:gd name="connsiteY7" fmla="*/ 552450 h 552450"/>
                <a:gd name="connsiteX8" fmla="*/ 92077 w 777875"/>
                <a:gd name="connsiteY8" fmla="*/ 552450 h 552450"/>
                <a:gd name="connsiteX9" fmla="*/ 0 w 777875"/>
                <a:gd name="connsiteY9" fmla="*/ 460373 h 552450"/>
                <a:gd name="connsiteX10" fmla="*/ 0 w 777875"/>
                <a:gd name="connsiteY10" fmla="*/ 92077 h 552450"/>
                <a:gd name="connsiteX11" fmla="*/ 92077 w 777875"/>
                <a:gd name="connsiteY11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75" h="552450">
                  <a:moveTo>
                    <a:pt x="288924" y="157162"/>
                  </a:moveTo>
                  <a:lnTo>
                    <a:pt x="288924" y="395287"/>
                  </a:lnTo>
                  <a:lnTo>
                    <a:pt x="488949" y="276225"/>
                  </a:lnTo>
                  <a:close/>
                  <a:moveTo>
                    <a:pt x="92077" y="0"/>
                  </a:moveTo>
                  <a:lnTo>
                    <a:pt x="685798" y="0"/>
                  </a:lnTo>
                  <a:cubicBezTo>
                    <a:pt x="736651" y="0"/>
                    <a:pt x="777875" y="41224"/>
                    <a:pt x="777875" y="92077"/>
                  </a:cubicBezTo>
                  <a:lnTo>
                    <a:pt x="777875" y="460373"/>
                  </a:lnTo>
                  <a:cubicBezTo>
                    <a:pt x="777875" y="511226"/>
                    <a:pt x="736651" y="552450"/>
                    <a:pt x="685798" y="552450"/>
                  </a:cubicBezTo>
                  <a:lnTo>
                    <a:pt x="92077" y="552450"/>
                  </a:lnTo>
                  <a:cubicBezTo>
                    <a:pt x="41224" y="552450"/>
                    <a:pt x="0" y="511226"/>
                    <a:pt x="0" y="460373"/>
                  </a:cubicBezTo>
                  <a:lnTo>
                    <a:pt x="0" y="92077"/>
                  </a:lnTo>
                  <a:cubicBezTo>
                    <a:pt x="0" y="41224"/>
                    <a:pt x="41224" y="0"/>
                    <a:pt x="92077" y="0"/>
                  </a:cubicBezTo>
                  <a:close/>
                </a:path>
              </a:pathLst>
            </a:custGeom>
            <a:solidFill>
              <a:srgbClr val="FC1414"/>
            </a:solidFill>
            <a:ln>
              <a:solidFill>
                <a:srgbClr val="C00000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dirty="0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1AECB93-23FC-BFE7-9779-E78B69B46CB3}"/>
              </a:ext>
            </a:extLst>
          </p:cNvPr>
          <p:cNvSpPr txBox="1"/>
          <p:nvPr/>
        </p:nvSpPr>
        <p:spPr>
          <a:xfrm>
            <a:off x="6100503" y="1981444"/>
            <a:ext cx="213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Descargar Todo</a:t>
            </a:r>
            <a:endParaRPr lang="es-419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D44002B-A1B5-4BD5-7924-9327AF4F9959}"/>
              </a:ext>
            </a:extLst>
          </p:cNvPr>
          <p:cNvSpPr txBox="1"/>
          <p:nvPr/>
        </p:nvSpPr>
        <p:spPr>
          <a:xfrm>
            <a:off x="4082269" y="1981444"/>
            <a:ext cx="213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Descargar Selección</a:t>
            </a:r>
            <a:endParaRPr lang="es-419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6958F3-89BF-98B9-3D79-5364B28EF70B}"/>
              </a:ext>
            </a:extLst>
          </p:cNvPr>
          <p:cNvSpPr txBox="1"/>
          <p:nvPr/>
        </p:nvSpPr>
        <p:spPr>
          <a:xfrm>
            <a:off x="6135755" y="2350776"/>
            <a:ext cx="213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Descargar Todo</a:t>
            </a:r>
            <a:endParaRPr lang="es-419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0DB0A3-52D6-F9C8-BBF6-BFB5709E72AA}"/>
              </a:ext>
            </a:extLst>
          </p:cNvPr>
          <p:cNvSpPr txBox="1"/>
          <p:nvPr/>
        </p:nvSpPr>
        <p:spPr>
          <a:xfrm>
            <a:off x="4117521" y="2350776"/>
            <a:ext cx="213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Descargar Selección</a:t>
            </a:r>
            <a:endParaRPr lang="es-419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Imagen 19" descr="1,032,222 imágenes, fotos de stock, objetos en 3D y vectores sobre Papelera  | Shutterstock">
            <a:extLst>
              <a:ext uri="{FF2B5EF4-FFF2-40B4-BE49-F238E27FC236}">
                <a16:creationId xmlns:a16="http://schemas.microsoft.com/office/drawing/2014/main" id="{DEA5DE98-8A8D-C40E-F7BA-287B7AE2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94" b="75152" l="13725" r="36275">
                        <a14:foregroundMark x1="26471" y1="32121" x2="26471" y2="32121"/>
                        <a14:backgroundMark x1="26797" y1="32727" x2="26797" y2="32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37" t="19122" r="63087" b="25575"/>
          <a:stretch>
            <a:fillRect/>
          </a:stretch>
        </p:blipFill>
        <p:spPr bwMode="auto">
          <a:xfrm>
            <a:off x="4577628" y="4055267"/>
            <a:ext cx="666750" cy="869157"/>
          </a:xfrm>
          <a:custGeom>
            <a:avLst/>
            <a:gdLst>
              <a:gd name="connsiteX0" fmla="*/ 111127 w 666750"/>
              <a:gd name="connsiteY0" fmla="*/ 0 h 869157"/>
              <a:gd name="connsiteX1" fmla="*/ 555623 w 666750"/>
              <a:gd name="connsiteY1" fmla="*/ 0 h 869157"/>
              <a:gd name="connsiteX2" fmla="*/ 666750 w 666750"/>
              <a:gd name="connsiteY2" fmla="*/ 111127 h 869157"/>
              <a:gd name="connsiteX3" fmla="*/ 666750 w 666750"/>
              <a:gd name="connsiteY3" fmla="*/ 758030 h 869157"/>
              <a:gd name="connsiteX4" fmla="*/ 555623 w 666750"/>
              <a:gd name="connsiteY4" fmla="*/ 869157 h 869157"/>
              <a:gd name="connsiteX5" fmla="*/ 111127 w 666750"/>
              <a:gd name="connsiteY5" fmla="*/ 869157 h 869157"/>
              <a:gd name="connsiteX6" fmla="*/ 0 w 666750"/>
              <a:gd name="connsiteY6" fmla="*/ 758030 h 869157"/>
              <a:gd name="connsiteX7" fmla="*/ 0 w 666750"/>
              <a:gd name="connsiteY7" fmla="*/ 111127 h 869157"/>
              <a:gd name="connsiteX8" fmla="*/ 111127 w 666750"/>
              <a:gd name="connsiteY8" fmla="*/ 0 h 8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750" h="869157">
                <a:moveTo>
                  <a:pt x="111127" y="0"/>
                </a:moveTo>
                <a:lnTo>
                  <a:pt x="555623" y="0"/>
                </a:lnTo>
                <a:cubicBezTo>
                  <a:pt x="616997" y="0"/>
                  <a:pt x="666750" y="49753"/>
                  <a:pt x="666750" y="111127"/>
                </a:cubicBezTo>
                <a:lnTo>
                  <a:pt x="666750" y="758030"/>
                </a:lnTo>
                <a:cubicBezTo>
                  <a:pt x="666750" y="819404"/>
                  <a:pt x="616997" y="869157"/>
                  <a:pt x="555623" y="869157"/>
                </a:cubicBezTo>
                <a:lnTo>
                  <a:pt x="111127" y="869157"/>
                </a:lnTo>
                <a:cubicBezTo>
                  <a:pt x="49753" y="869157"/>
                  <a:pt x="0" y="819404"/>
                  <a:pt x="0" y="758030"/>
                </a:cubicBezTo>
                <a:lnTo>
                  <a:pt x="0" y="111127"/>
                </a:lnTo>
                <a:cubicBezTo>
                  <a:pt x="0" y="49753"/>
                  <a:pt x="49753" y="0"/>
                  <a:pt x="11112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 descr="1,032,222 imágenes, fotos de stock, objetos en 3D y vectores sobre Papelera  | Shutterstock">
            <a:extLst>
              <a:ext uri="{FF2B5EF4-FFF2-40B4-BE49-F238E27FC236}">
                <a16:creationId xmlns:a16="http://schemas.microsoft.com/office/drawing/2014/main" id="{935E6453-25C5-1E34-DF71-224B42E0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82" b="73333" l="63399" r="86601">
                        <a14:foregroundMark x1="75163" y1="18182" x2="75163" y2="18182"/>
                        <a14:foregroundMark x1="78431" y1="30303" x2="78431" y2="3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808" t="19121" r="13316" b="25575"/>
          <a:stretch>
            <a:fillRect/>
          </a:stretch>
        </p:blipFill>
        <p:spPr bwMode="auto">
          <a:xfrm>
            <a:off x="5553941" y="4055266"/>
            <a:ext cx="666750" cy="869157"/>
          </a:xfrm>
          <a:custGeom>
            <a:avLst/>
            <a:gdLst>
              <a:gd name="connsiteX0" fmla="*/ 111127 w 666750"/>
              <a:gd name="connsiteY0" fmla="*/ 0 h 869157"/>
              <a:gd name="connsiteX1" fmla="*/ 555623 w 666750"/>
              <a:gd name="connsiteY1" fmla="*/ 0 h 869157"/>
              <a:gd name="connsiteX2" fmla="*/ 666750 w 666750"/>
              <a:gd name="connsiteY2" fmla="*/ 111127 h 869157"/>
              <a:gd name="connsiteX3" fmla="*/ 666750 w 666750"/>
              <a:gd name="connsiteY3" fmla="*/ 758030 h 869157"/>
              <a:gd name="connsiteX4" fmla="*/ 555623 w 666750"/>
              <a:gd name="connsiteY4" fmla="*/ 869157 h 869157"/>
              <a:gd name="connsiteX5" fmla="*/ 111127 w 666750"/>
              <a:gd name="connsiteY5" fmla="*/ 869157 h 869157"/>
              <a:gd name="connsiteX6" fmla="*/ 0 w 666750"/>
              <a:gd name="connsiteY6" fmla="*/ 758030 h 869157"/>
              <a:gd name="connsiteX7" fmla="*/ 0 w 666750"/>
              <a:gd name="connsiteY7" fmla="*/ 111127 h 869157"/>
              <a:gd name="connsiteX8" fmla="*/ 111127 w 666750"/>
              <a:gd name="connsiteY8" fmla="*/ 0 h 8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750" h="869157">
                <a:moveTo>
                  <a:pt x="111127" y="0"/>
                </a:moveTo>
                <a:lnTo>
                  <a:pt x="555623" y="0"/>
                </a:lnTo>
                <a:cubicBezTo>
                  <a:pt x="616997" y="0"/>
                  <a:pt x="666750" y="49753"/>
                  <a:pt x="666750" y="111127"/>
                </a:cubicBezTo>
                <a:lnTo>
                  <a:pt x="666750" y="758030"/>
                </a:lnTo>
                <a:cubicBezTo>
                  <a:pt x="666750" y="819404"/>
                  <a:pt x="616997" y="869157"/>
                  <a:pt x="555623" y="869157"/>
                </a:cubicBezTo>
                <a:lnTo>
                  <a:pt x="111127" y="869157"/>
                </a:lnTo>
                <a:cubicBezTo>
                  <a:pt x="49753" y="869157"/>
                  <a:pt x="0" y="819404"/>
                  <a:pt x="0" y="758030"/>
                </a:cubicBezTo>
                <a:lnTo>
                  <a:pt x="0" y="111127"/>
                </a:lnTo>
                <a:cubicBezTo>
                  <a:pt x="0" y="49753"/>
                  <a:pt x="49753" y="0"/>
                  <a:pt x="11112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11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ALEJANDRA</cp:lastModifiedBy>
  <cp:revision>6</cp:revision>
  <dcterms:created xsi:type="dcterms:W3CDTF">2024-04-03T16:34:06Z</dcterms:created>
  <dcterms:modified xsi:type="dcterms:W3CDTF">2024-04-09T17:33:18Z</dcterms:modified>
</cp:coreProperties>
</file>