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419" dirty="0"/>
              <a:t>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8-4D5E-B821-FEF04FA493A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38-4D5E-B821-FEF04FA493A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38-4D5E-B821-FEF04FA49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9259087"/>
        <c:axId val="630217759"/>
      </c:lineChart>
      <c:catAx>
        <c:axId val="31925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630217759"/>
        <c:crosses val="autoZero"/>
        <c:auto val="1"/>
        <c:lblAlgn val="ctr"/>
        <c:lblOffset val="100"/>
        <c:noMultiLvlLbl val="0"/>
      </c:catAx>
      <c:valAx>
        <c:axId val="63021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319259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64192-A4C9-4A20-BF05-010901436104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BBAB-C383-44E4-9841-DEB8168E7A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950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5BBAB-C383-44E4-9841-DEB8168E7AF7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24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5BBAB-C383-44E4-9841-DEB8168E7AF7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713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5BBAB-C383-44E4-9841-DEB8168E7AF7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1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73C7-EA1D-387D-E72B-63F138E7B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EF0F5D0-B1F3-26E3-14CD-79044C18C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12D0439-5DFB-1A66-4488-20DC85DF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10B2E1-0F4D-62CA-445F-4550D75C3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5BBAB-C383-44E4-9841-DEB8168E7AF7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076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E8941-A424-DA16-4BED-5AFB292B5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D50C36-E527-A9BD-40FB-0360877F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A5375-D154-985E-9019-F38E734D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D5044-B717-4433-405F-46A8D4B4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4466D-2FB7-6D89-D8FE-95FF8DEF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388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96BDD-E28B-4494-9D65-BC6FB490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DD550-11D2-5296-44B0-F8D6EA0D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A050D-868E-07E9-0CB4-F7BDFF95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AFA36-99D8-5CB4-0F7E-F4B7F722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0FAA0-B86E-EDAD-0070-D1CB8E1F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57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8491CA-3E92-9FAF-7E0E-B5827036F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DBB583-0C08-98FC-D8AC-472A90AC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8D13C-A8F1-4109-0D13-742AA62A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FF142-4B05-240C-0E05-60F3B6E3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9A004-BBFA-32CC-06D5-007CEAC9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778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F955C-DD60-F7D8-6AD0-C0A13FB6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23BE5-F9CF-D496-1DB5-CC4EEE3B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E504A-4280-53E8-F70B-B3488C99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D3B03-1E8F-F8D3-025C-1A13638C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086A8-DD81-7459-23FE-31F13206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210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CE2F4-C6DD-4931-CE63-ADF8991C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3235CC-B657-A2DB-0202-2C8EFC53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1DB96-D750-C313-8DEE-C0C42EB7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87420-3CB3-2F71-9F68-37865454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415F4F-712F-CAEF-3A4E-3E08E272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51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CF9BD-D1A6-17BD-8FE2-D591C4F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F64BE-FB38-088D-5960-F3E67C090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6AF26-3B04-FAB6-6932-74336E9E0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E2A1A-316E-DE3E-16DA-0CA0994A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B04DC-5F37-4E87-C09E-84A08D20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D1F967-32AF-D850-9E07-B80B9884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478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BEEA1-2513-CF3D-6F7A-A462CCFA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6E6FD-1303-CB4A-727C-9A36DF0E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A9B8DB-89B0-2D87-9F34-D4F818CD8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B89FC8-A615-2C85-8B25-0CA2195B9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E5630B-FB9B-8B2E-CC2F-829BAB4BF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11AD6-4A3B-FBB1-363D-020E0D05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B8A55C-531D-C21B-4B16-619AFC30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0CCC19-4C8C-4BBF-1508-ADEADF72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08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9C68-84A3-BDC2-3396-63C62507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F919E-9E28-1BBB-2FAD-886169D1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65F262-BE88-15C9-EB18-0D5D7D95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3CF795-D52C-EBA6-D0B2-CDB36F3A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58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A430B3-4CF5-026E-72FB-F4E8455B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CB82FD-9844-D4C4-E9CB-57F40538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09ED9F-C423-4206-131B-D782DFA3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9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2C7F4-8DB5-9787-25AA-6FDD7456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8970A-BF2E-5628-0362-D401B2D9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AD2C39-375C-D742-3D8D-8A61896C0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566431-A285-751F-7E62-589F94B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2F51B-0697-4652-EAC5-DEE8D400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ECD2FA-755B-D489-57DA-AB19831B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031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8CBB3-06EA-FD34-9B84-8726E15F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1695C0-0873-3AB2-AFCA-CAB02BCE5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2CF694-0A0D-0A61-49BB-BEBC4A24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050EB2-97B8-A687-D668-923F4C13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6C4DD-88B4-2400-846E-7AD06A7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596DE-CA58-8742-8C9A-A16DFFDD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761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9EC073-030D-17DC-3EE7-E3762B5A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962B4B-412E-A9D7-3F11-7F900AD3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DF1C1-4EDC-D5B9-44F6-46A47866A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5AF2-54C3-400A-8596-41175E970372}" type="datetimeFigureOut">
              <a:rPr lang="es-419" smtClean="0"/>
              <a:t>25/2/2024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8798F-04CF-597A-63AE-3A9D2004E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69ACD-A6AD-CF44-50FA-9BE276A54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D20E-6264-4DAB-B8B5-C263986F3B8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22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A078A5-8C80-701F-18E2-6F4934B29F8C}"/>
              </a:ext>
            </a:extLst>
          </p:cNvPr>
          <p:cNvSpPr/>
          <p:nvPr/>
        </p:nvSpPr>
        <p:spPr>
          <a:xfrm>
            <a:off x="274569" y="1933987"/>
            <a:ext cx="3456904" cy="1313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PANTALLA CONEXIONES</a:t>
            </a:r>
            <a:endParaRPr lang="es-419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C01666DC-BDAB-ED01-FE3F-CEC89B100F04}"/>
              </a:ext>
            </a:extLst>
          </p:cNvPr>
          <p:cNvSpPr/>
          <p:nvPr/>
        </p:nvSpPr>
        <p:spPr>
          <a:xfrm>
            <a:off x="9270107" y="49258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BOTON AYUDA</a:t>
            </a:r>
            <a:endParaRPr lang="es-419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C9EEB9-5F61-944F-9F42-73612341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437" y="5454202"/>
            <a:ext cx="2748563" cy="135454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ROOT </a:t>
            </a:r>
            <a:b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FLUJO</a:t>
            </a:r>
            <a:endParaRPr lang="es-419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73DBE99-DEBD-1649-0A7B-4BBDF7900923}"/>
              </a:ext>
            </a:extLst>
          </p:cNvPr>
          <p:cNvSpPr/>
          <p:nvPr/>
        </p:nvSpPr>
        <p:spPr>
          <a:xfrm>
            <a:off x="9270107" y="1247101"/>
            <a:ext cx="2783983" cy="19726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Habré una mini ventana  donde estará información de contacto y reportes de bugs</a:t>
            </a:r>
            <a:endParaRPr lang="es-419" dirty="0"/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BBCFD3F4-4C05-A295-9443-58D33EEDBAD5}"/>
              </a:ext>
            </a:extLst>
          </p:cNvPr>
          <p:cNvCxnSpPr>
            <a:stCxn id="58" idx="2"/>
            <a:endCxn id="2" idx="0"/>
          </p:cNvCxnSpPr>
          <p:nvPr/>
        </p:nvCxnSpPr>
        <p:spPr>
          <a:xfrm rot="16200000" flipH="1">
            <a:off x="10191429" y="776430"/>
            <a:ext cx="785721" cy="1556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C453058-2F5A-48E0-7296-4CDD747CF765}"/>
              </a:ext>
            </a:extLst>
          </p:cNvPr>
          <p:cNvSpPr/>
          <p:nvPr/>
        </p:nvSpPr>
        <p:spPr>
          <a:xfrm>
            <a:off x="4859628" y="49256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BOTON MONITORES</a:t>
            </a:r>
            <a:endParaRPr lang="es-419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D5D0FF9-C1FF-92CB-F28D-CA7B3DBD3104}"/>
              </a:ext>
            </a:extLst>
          </p:cNvPr>
          <p:cNvSpPr/>
          <p:nvPr/>
        </p:nvSpPr>
        <p:spPr>
          <a:xfrm>
            <a:off x="4859628" y="674520"/>
            <a:ext cx="1696792" cy="13909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7B74EA3-2740-C42C-57A0-4BF832A16CF5}"/>
              </a:ext>
            </a:extLst>
          </p:cNvPr>
          <p:cNvSpPr/>
          <p:nvPr/>
        </p:nvSpPr>
        <p:spPr>
          <a:xfrm>
            <a:off x="4976700" y="796460"/>
            <a:ext cx="1436800" cy="272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Wireless Monitor</a:t>
            </a:r>
            <a:endParaRPr lang="es-419" sz="1200" b="1" dirty="0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F2FBA30-5BBF-62CC-681A-33E03D1EAFBD}"/>
              </a:ext>
            </a:extLst>
          </p:cNvPr>
          <p:cNvSpPr/>
          <p:nvPr/>
        </p:nvSpPr>
        <p:spPr>
          <a:xfrm>
            <a:off x="4976700" y="1159292"/>
            <a:ext cx="1436800" cy="272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Battery Monitor</a:t>
            </a:r>
            <a:endParaRPr lang="es-419" sz="1200" b="1" dirty="0">
              <a:solidFill>
                <a:schemeClr val="tx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E070AE0-6D38-C512-5CD7-56304BF27E83}"/>
              </a:ext>
            </a:extLst>
          </p:cNvPr>
          <p:cNvSpPr/>
          <p:nvPr/>
        </p:nvSpPr>
        <p:spPr>
          <a:xfrm>
            <a:off x="4976700" y="1523006"/>
            <a:ext cx="1436800" cy="272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RAM Monitor</a:t>
            </a:r>
            <a:endParaRPr lang="es-419" sz="1200" b="1" dirty="0">
              <a:solidFill>
                <a:schemeClr val="tx1"/>
              </a:solidFill>
            </a:endParaRPr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6233B84F-9B7B-D21D-FF23-DD568526791D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4859628" y="255316"/>
            <a:ext cx="12700" cy="111466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8DA109F-D424-B4B5-17AF-91351A8327F4}"/>
              </a:ext>
            </a:extLst>
          </p:cNvPr>
          <p:cNvSpPr/>
          <p:nvPr/>
        </p:nvSpPr>
        <p:spPr>
          <a:xfrm>
            <a:off x="5686292" y="2345754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Centro Wireless</a:t>
            </a:r>
            <a:endParaRPr lang="es-419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F421E47-F0DD-4D5C-364E-A13FBF9830A0}"/>
              </a:ext>
            </a:extLst>
          </p:cNvPr>
          <p:cNvSpPr/>
          <p:nvPr/>
        </p:nvSpPr>
        <p:spPr>
          <a:xfrm>
            <a:off x="5671985" y="2887377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Centro Battery</a:t>
            </a:r>
            <a:endParaRPr lang="es-419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8E0159D-BFA3-AC2E-BA35-49AA9D9F79B2}"/>
              </a:ext>
            </a:extLst>
          </p:cNvPr>
          <p:cNvSpPr/>
          <p:nvPr/>
        </p:nvSpPr>
        <p:spPr>
          <a:xfrm>
            <a:off x="5686291" y="3429000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Centro RAM</a:t>
            </a:r>
            <a:endParaRPr lang="es-419" dirty="0"/>
          </a:p>
        </p:txBody>
      </p: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C64BFFD9-58FB-15A4-CC7F-C634DE97C1FF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>
            <a:off x="6413500" y="932746"/>
            <a:ext cx="509164" cy="14130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1ECB9992-5B78-E341-3E38-FCCB7F0893BF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H="1">
            <a:off x="5671985" y="1295578"/>
            <a:ext cx="741515" cy="1797860"/>
          </a:xfrm>
          <a:prstGeom prst="curvedConnector5">
            <a:avLst>
              <a:gd name="adj1" fmla="val -30829"/>
              <a:gd name="adj2" fmla="val 48059"/>
              <a:gd name="adj3" fmla="val 130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93479561-E732-A3BA-D013-1B22DB3CAEF4}"/>
              </a:ext>
            </a:extLst>
          </p:cNvPr>
          <p:cNvCxnSpPr>
            <a:cxnSpLocks/>
            <a:stCxn id="20" idx="1"/>
            <a:endCxn id="26" idx="1"/>
          </p:cNvCxnSpPr>
          <p:nvPr/>
        </p:nvCxnSpPr>
        <p:spPr>
          <a:xfrm rot="10800000" flipH="1" flipV="1">
            <a:off x="4976699" y="1659291"/>
            <a:ext cx="709591" cy="1975769"/>
          </a:xfrm>
          <a:prstGeom prst="curvedConnector3">
            <a:avLst>
              <a:gd name="adj1" fmla="val -25057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53126B4-A31C-779E-C7EA-BFCB318D8AB5}"/>
              </a:ext>
            </a:extLst>
          </p:cNvPr>
          <p:cNvSpPr/>
          <p:nvPr/>
        </p:nvSpPr>
        <p:spPr>
          <a:xfrm>
            <a:off x="565329" y="47226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BOTON CONEXIONES</a:t>
            </a:r>
            <a:endParaRPr lang="es-419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4C85CED3-B016-6995-71C2-11CD9CBF54DB}"/>
              </a:ext>
            </a:extLst>
          </p:cNvPr>
          <p:cNvSpPr/>
          <p:nvPr/>
        </p:nvSpPr>
        <p:spPr>
          <a:xfrm>
            <a:off x="566940" y="914031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Centro Conexiones</a:t>
            </a:r>
            <a:endParaRPr lang="es-419" dirty="0"/>
          </a:p>
        </p:txBody>
      </p:sp>
      <p:cxnSp>
        <p:nvCxnSpPr>
          <p:cNvPr id="57" name="Conector: curvado 56">
            <a:extLst>
              <a:ext uri="{FF2B5EF4-FFF2-40B4-BE49-F238E27FC236}">
                <a16:creationId xmlns:a16="http://schemas.microsoft.com/office/drawing/2014/main" id="{31FA9D4B-98C8-193D-65C0-E3CCC8D568CB}"/>
              </a:ext>
            </a:extLst>
          </p:cNvPr>
          <p:cNvCxnSpPr>
            <a:stCxn id="53" idx="3"/>
            <a:endCxn id="55" idx="3"/>
          </p:cNvCxnSpPr>
          <p:nvPr/>
        </p:nvCxnSpPr>
        <p:spPr>
          <a:xfrm>
            <a:off x="3038073" y="253287"/>
            <a:ext cx="1611" cy="866805"/>
          </a:xfrm>
          <a:prstGeom prst="curvedConnector3">
            <a:avLst>
              <a:gd name="adj1" fmla="val 14289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: curvado 60">
            <a:extLst>
              <a:ext uri="{FF2B5EF4-FFF2-40B4-BE49-F238E27FC236}">
                <a16:creationId xmlns:a16="http://schemas.microsoft.com/office/drawing/2014/main" id="{B06C9B23-379D-75C7-668D-88476837E7CD}"/>
              </a:ext>
            </a:extLst>
          </p:cNvPr>
          <p:cNvCxnSpPr>
            <a:cxnSpLocks/>
            <a:stCxn id="55" idx="2"/>
            <a:endCxn id="15" idx="0"/>
          </p:cNvCxnSpPr>
          <p:nvPr/>
        </p:nvCxnSpPr>
        <p:spPr>
          <a:xfrm rot="16200000" flipH="1">
            <a:off x="1599249" y="1530215"/>
            <a:ext cx="607834" cy="199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30358EA7-968A-6132-6DC7-A89612FA3730}"/>
              </a:ext>
            </a:extLst>
          </p:cNvPr>
          <p:cNvSpPr/>
          <p:nvPr/>
        </p:nvSpPr>
        <p:spPr>
          <a:xfrm>
            <a:off x="274569" y="3610729"/>
            <a:ext cx="3456904" cy="1313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PANTALLA WIRELESS</a:t>
            </a:r>
            <a:endParaRPr lang="es-419" dirty="0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123C1E6-A294-66D1-CAEE-A9DBA56049DE}"/>
              </a:ext>
            </a:extLst>
          </p:cNvPr>
          <p:cNvSpPr/>
          <p:nvPr/>
        </p:nvSpPr>
        <p:spPr>
          <a:xfrm>
            <a:off x="274569" y="5179805"/>
            <a:ext cx="3456904" cy="1313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PANTALLA RAM</a:t>
            </a:r>
            <a:endParaRPr lang="es-419" dirty="0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D85FA763-2D32-09DF-9E8A-0BF5F6968418}"/>
              </a:ext>
            </a:extLst>
          </p:cNvPr>
          <p:cNvSpPr/>
          <p:nvPr/>
        </p:nvSpPr>
        <p:spPr>
          <a:xfrm>
            <a:off x="5967483" y="5219414"/>
            <a:ext cx="3456904" cy="1313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PANTALLA BATERY</a:t>
            </a:r>
            <a:endParaRPr lang="es-419" dirty="0"/>
          </a:p>
        </p:txBody>
      </p:sp>
      <p:cxnSp>
        <p:nvCxnSpPr>
          <p:cNvPr id="70" name="Conector: curvado 69">
            <a:extLst>
              <a:ext uri="{FF2B5EF4-FFF2-40B4-BE49-F238E27FC236}">
                <a16:creationId xmlns:a16="http://schemas.microsoft.com/office/drawing/2014/main" id="{A611388F-1A7E-4781-4D5E-87B585E81EE5}"/>
              </a:ext>
            </a:extLst>
          </p:cNvPr>
          <p:cNvCxnSpPr>
            <a:stCxn id="24" idx="3"/>
            <a:endCxn id="66" idx="3"/>
          </p:cNvCxnSpPr>
          <p:nvPr/>
        </p:nvCxnSpPr>
        <p:spPr>
          <a:xfrm flipH="1">
            <a:off x="3731473" y="2551815"/>
            <a:ext cx="4427563" cy="1715557"/>
          </a:xfrm>
          <a:prstGeom prst="curvedConnector3">
            <a:avLst>
              <a:gd name="adj1" fmla="val -516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6D588F75-04A8-8802-DAD6-2EF181B8355B}"/>
              </a:ext>
            </a:extLst>
          </p:cNvPr>
          <p:cNvCxnSpPr>
            <a:stCxn id="25" idx="3"/>
            <a:endCxn id="68" idx="3"/>
          </p:cNvCxnSpPr>
          <p:nvPr/>
        </p:nvCxnSpPr>
        <p:spPr>
          <a:xfrm>
            <a:off x="8144729" y="3093438"/>
            <a:ext cx="1279658" cy="2782619"/>
          </a:xfrm>
          <a:prstGeom prst="curvedConnector3">
            <a:avLst>
              <a:gd name="adj1" fmla="val 109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curvado 75">
            <a:extLst>
              <a:ext uri="{FF2B5EF4-FFF2-40B4-BE49-F238E27FC236}">
                <a16:creationId xmlns:a16="http://schemas.microsoft.com/office/drawing/2014/main" id="{AAF583F8-D95C-6E7E-C67A-FE5009C75AFE}"/>
              </a:ext>
            </a:extLst>
          </p:cNvPr>
          <p:cNvCxnSpPr>
            <a:stCxn id="26" idx="3"/>
            <a:endCxn id="67" idx="3"/>
          </p:cNvCxnSpPr>
          <p:nvPr/>
        </p:nvCxnSpPr>
        <p:spPr>
          <a:xfrm flipH="1">
            <a:off x="3731473" y="3635061"/>
            <a:ext cx="4427562" cy="2201387"/>
          </a:xfrm>
          <a:prstGeom prst="curvedConnector3">
            <a:avLst>
              <a:gd name="adj1" fmla="val 42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60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73A8440-0394-FB15-78F2-82625E229077}"/>
              </a:ext>
            </a:extLst>
          </p:cNvPr>
          <p:cNvSpPr/>
          <p:nvPr/>
        </p:nvSpPr>
        <p:spPr>
          <a:xfrm>
            <a:off x="193183" y="141669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Botón iniciar escaneo</a:t>
            </a:r>
            <a:endParaRPr lang="es-419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55F7C6D-56D9-3883-9EB3-720FE50057CD}"/>
              </a:ext>
            </a:extLst>
          </p:cNvPr>
          <p:cNvSpPr/>
          <p:nvPr/>
        </p:nvSpPr>
        <p:spPr>
          <a:xfrm>
            <a:off x="3488027" y="141669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crear documento</a:t>
            </a:r>
            <a:endParaRPr lang="es-419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FB5BEB6-9F02-8D8D-F97A-7B7AC95EF5F0}"/>
              </a:ext>
            </a:extLst>
          </p:cNvPr>
          <p:cNvSpPr/>
          <p:nvPr/>
        </p:nvSpPr>
        <p:spPr>
          <a:xfrm>
            <a:off x="3488027" y="1184856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guardar datos</a:t>
            </a:r>
            <a:endParaRPr lang="es-419" dirty="0"/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8BFA477B-7499-4F7C-8A29-D27B5DDA8191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16200000" flipH="1">
            <a:off x="4924022" y="354168"/>
            <a:ext cx="837126" cy="1236372"/>
          </a:xfrm>
          <a:prstGeom prst="curvedConnector4">
            <a:avLst>
              <a:gd name="adj1" fmla="val 37692"/>
              <a:gd name="adj2" fmla="val 118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2D39CA8A-B34E-A4A4-6C10-9231823655B2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5400000" flipH="1" flipV="1">
            <a:off x="2355760" y="-578475"/>
            <a:ext cx="206061" cy="2058472"/>
          </a:xfrm>
          <a:prstGeom prst="curvedConnector4">
            <a:avLst>
              <a:gd name="adj1" fmla="val -110938"/>
              <a:gd name="adj2" fmla="val 80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AA70331-CCBC-F1A2-8A13-6F152771A5BD}"/>
              </a:ext>
            </a:extLst>
          </p:cNvPr>
          <p:cNvSpPr/>
          <p:nvPr/>
        </p:nvSpPr>
        <p:spPr>
          <a:xfrm>
            <a:off x="6656231" y="141669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Botón importar</a:t>
            </a:r>
            <a:endParaRPr lang="es-419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658F63D-4C43-B671-5E07-C063A4F49220}"/>
              </a:ext>
            </a:extLst>
          </p:cNvPr>
          <p:cNvSpPr/>
          <p:nvPr/>
        </p:nvSpPr>
        <p:spPr>
          <a:xfrm>
            <a:off x="7197143" y="920841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cargar archivo</a:t>
            </a:r>
            <a:endParaRPr lang="es-419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A078A5-8C80-701F-18E2-6F4934B29F8C}"/>
              </a:ext>
            </a:extLst>
          </p:cNvPr>
          <p:cNvSpPr/>
          <p:nvPr/>
        </p:nvSpPr>
        <p:spPr>
          <a:xfrm>
            <a:off x="296214" y="3219717"/>
            <a:ext cx="7225048" cy="34966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TreeView</a:t>
            </a:r>
            <a:endParaRPr lang="es-419" dirty="0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A4253E76-B034-FCD3-53DB-F93EE20385BE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 flipH="1">
            <a:off x="8433515" y="347730"/>
            <a:ext cx="695460" cy="573111"/>
          </a:xfrm>
          <a:prstGeom prst="curvedConnector4">
            <a:avLst>
              <a:gd name="adj1" fmla="val -32870"/>
              <a:gd name="adj2" fmla="val 67977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73505B27-1895-6D6F-AD0F-BF2A0C51EC35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rot="10800000">
            <a:off x="5960771" y="347730"/>
            <a:ext cx="1236372" cy="7791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883C13C-B77D-EABA-17C9-D63EA0316E00}"/>
              </a:ext>
            </a:extLst>
          </p:cNvPr>
          <p:cNvSpPr/>
          <p:nvPr/>
        </p:nvSpPr>
        <p:spPr>
          <a:xfrm>
            <a:off x="7544873" y="2749641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Actualizar treeview</a:t>
            </a:r>
            <a:endParaRPr lang="es-419" dirty="0"/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DC6108D1-7FA9-E7FD-4D7A-ADD318051610}"/>
              </a:ext>
            </a:extLst>
          </p:cNvPr>
          <p:cNvCxnSpPr>
            <a:stCxn id="14" idx="3"/>
            <a:endCxn id="29" idx="3"/>
          </p:cNvCxnSpPr>
          <p:nvPr/>
        </p:nvCxnSpPr>
        <p:spPr>
          <a:xfrm>
            <a:off x="9669887" y="1126902"/>
            <a:ext cx="347730" cy="1828800"/>
          </a:xfrm>
          <a:prstGeom prst="curvedConnector3">
            <a:avLst>
              <a:gd name="adj1" fmla="val 165741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2107646-2B0E-59F3-D74B-67827545335A}"/>
              </a:ext>
            </a:extLst>
          </p:cNvPr>
          <p:cNvSpPr/>
          <p:nvPr/>
        </p:nvSpPr>
        <p:spPr>
          <a:xfrm>
            <a:off x="3488027" y="2131456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Archivo con los datos</a:t>
            </a:r>
            <a:endParaRPr lang="es-419" dirty="0"/>
          </a:p>
        </p:txBody>
      </p: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C6CA7371-AB61-0CC1-86BF-E03B488413C1}"/>
              </a:ext>
            </a:extLst>
          </p:cNvPr>
          <p:cNvCxnSpPr>
            <a:stCxn id="6" idx="1"/>
            <a:endCxn id="37" idx="0"/>
          </p:cNvCxnSpPr>
          <p:nvPr/>
        </p:nvCxnSpPr>
        <p:spPr>
          <a:xfrm rot="10800000" flipH="1" flipV="1">
            <a:off x="3488027" y="1390916"/>
            <a:ext cx="1236372" cy="740539"/>
          </a:xfrm>
          <a:prstGeom prst="curvedConnector4">
            <a:avLst>
              <a:gd name="adj1" fmla="val -18490"/>
              <a:gd name="adj2" fmla="val 63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1AAD3573-47F9-C4F7-E510-BC18CFFB4294}"/>
              </a:ext>
            </a:extLst>
          </p:cNvPr>
          <p:cNvCxnSpPr>
            <a:cxnSpLocks/>
            <a:stCxn id="29" idx="0"/>
            <a:endCxn id="37" idx="2"/>
          </p:cNvCxnSpPr>
          <p:nvPr/>
        </p:nvCxnSpPr>
        <p:spPr>
          <a:xfrm rot="16200000" flipV="1">
            <a:off x="6649791" y="618187"/>
            <a:ext cx="206063" cy="405684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E17E11F0-58CB-1971-8A73-6D9FDE0498D9}"/>
              </a:ext>
            </a:extLst>
          </p:cNvPr>
          <p:cNvCxnSpPr>
            <a:stCxn id="37" idx="2"/>
            <a:endCxn id="29" idx="1"/>
          </p:cNvCxnSpPr>
          <p:nvPr/>
        </p:nvCxnSpPr>
        <p:spPr>
          <a:xfrm rot="16200000" flipH="1">
            <a:off x="5928574" y="1339403"/>
            <a:ext cx="412124" cy="28204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1E7863E5-2DAD-341D-8EEB-9A5959C9E7FF}"/>
              </a:ext>
            </a:extLst>
          </p:cNvPr>
          <p:cNvCxnSpPr>
            <a:stCxn id="29" idx="2"/>
            <a:endCxn id="15" idx="3"/>
          </p:cNvCxnSpPr>
          <p:nvPr/>
        </p:nvCxnSpPr>
        <p:spPr>
          <a:xfrm rot="5400000">
            <a:off x="7248124" y="3434902"/>
            <a:ext cx="1806261" cy="1259983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371CACC-DF2A-2C3E-F464-E8258E76EBA5}"/>
              </a:ext>
            </a:extLst>
          </p:cNvPr>
          <p:cNvSpPr/>
          <p:nvPr/>
        </p:nvSpPr>
        <p:spPr>
          <a:xfrm>
            <a:off x="242552" y="1532582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Filtrar</a:t>
            </a:r>
            <a:endParaRPr lang="es-419" dirty="0"/>
          </a:p>
        </p:txBody>
      </p: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id="{A4DCF93C-0B3D-65A6-A93F-2705604E9C89}"/>
              </a:ext>
            </a:extLst>
          </p:cNvPr>
          <p:cNvCxnSpPr>
            <a:stCxn id="47" idx="3"/>
            <a:endCxn id="37" idx="1"/>
          </p:cNvCxnSpPr>
          <p:nvPr/>
        </p:nvCxnSpPr>
        <p:spPr>
          <a:xfrm>
            <a:off x="2715296" y="1738643"/>
            <a:ext cx="772731" cy="598874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id="{FFAAAEF8-3354-1592-7645-2B3494E38472}"/>
              </a:ext>
            </a:extLst>
          </p:cNvPr>
          <p:cNvCxnSpPr>
            <a:stCxn id="37" idx="1"/>
            <a:endCxn id="15" idx="0"/>
          </p:cNvCxnSpPr>
          <p:nvPr/>
        </p:nvCxnSpPr>
        <p:spPr>
          <a:xfrm rot="10800000" flipH="1" flipV="1">
            <a:off x="3488026" y="2337517"/>
            <a:ext cx="420711" cy="882200"/>
          </a:xfrm>
          <a:prstGeom prst="curvedConnector4">
            <a:avLst>
              <a:gd name="adj1" fmla="val -54337"/>
              <a:gd name="adj2" fmla="val 61679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C35FD437-1CAE-25A4-1A07-BFA64CED85A7}"/>
              </a:ext>
            </a:extLst>
          </p:cNvPr>
          <p:cNvSpPr/>
          <p:nvPr/>
        </p:nvSpPr>
        <p:spPr>
          <a:xfrm>
            <a:off x="9526074" y="141669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Botón exportar</a:t>
            </a:r>
            <a:endParaRPr lang="es-419" dirty="0"/>
          </a:p>
        </p:txBody>
      </p: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9FC86793-D9D7-7A64-6877-CF0B7E577C11}"/>
              </a:ext>
            </a:extLst>
          </p:cNvPr>
          <p:cNvCxnSpPr>
            <a:cxnSpLocks/>
            <a:stCxn id="52" idx="2"/>
            <a:endCxn id="37" idx="3"/>
          </p:cNvCxnSpPr>
          <p:nvPr/>
        </p:nvCxnSpPr>
        <p:spPr>
          <a:xfrm rot="5400000">
            <a:off x="7469746" y="-955183"/>
            <a:ext cx="1783726" cy="480167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C01666DC-BDAB-ED01-FE3F-CEC89B100F04}"/>
              </a:ext>
            </a:extLst>
          </p:cNvPr>
          <p:cNvSpPr/>
          <p:nvPr/>
        </p:nvSpPr>
        <p:spPr>
          <a:xfrm>
            <a:off x="9639837" y="4108361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crear copia desktop</a:t>
            </a:r>
            <a:endParaRPr lang="es-419" dirty="0"/>
          </a:p>
        </p:txBody>
      </p: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01AAF634-DD1A-E5F9-3DD2-DF5F51D66C94}"/>
              </a:ext>
            </a:extLst>
          </p:cNvPr>
          <p:cNvCxnSpPr>
            <a:cxnSpLocks/>
            <a:stCxn id="37" idx="3"/>
            <a:endCxn id="58" idx="1"/>
          </p:cNvCxnSpPr>
          <p:nvPr/>
        </p:nvCxnSpPr>
        <p:spPr>
          <a:xfrm>
            <a:off x="5960771" y="2337517"/>
            <a:ext cx="3679066" cy="1976905"/>
          </a:xfrm>
          <a:prstGeom prst="curvedConnector3">
            <a:avLst>
              <a:gd name="adj1" fmla="val 41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96C9EEB9-5F61-944F-9F42-73612341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437" y="5454202"/>
            <a:ext cx="2748563" cy="135454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WIRELESS FLUJO</a:t>
            </a:r>
            <a:endParaRPr lang="es-419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ADD8837-A29B-3052-4280-E7CC5A1D3388}"/>
              </a:ext>
            </a:extLst>
          </p:cNvPr>
          <p:cNvSpPr/>
          <p:nvPr/>
        </p:nvSpPr>
        <p:spPr>
          <a:xfrm>
            <a:off x="8607380" y="4982514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Def Filtrar</a:t>
            </a:r>
            <a:endParaRPr lang="es-419" dirty="0"/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8AB982A1-BA38-23D7-2770-EC7AA94727D3}"/>
              </a:ext>
            </a:extLst>
          </p:cNvPr>
          <p:cNvCxnSpPr>
            <a:stCxn id="2" idx="1"/>
            <a:endCxn id="29" idx="3"/>
          </p:cNvCxnSpPr>
          <p:nvPr/>
        </p:nvCxnSpPr>
        <p:spPr>
          <a:xfrm rot="10800000" flipH="1">
            <a:off x="8607379" y="2955703"/>
            <a:ext cx="1410237" cy="2232873"/>
          </a:xfrm>
          <a:prstGeom prst="curvedConnector5">
            <a:avLst>
              <a:gd name="adj1" fmla="val -16210"/>
              <a:gd name="adj2" fmla="val 50000"/>
              <a:gd name="adj3" fmla="val 1162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3D5F5B95-8702-4FEF-0FF2-B690CABB729C}"/>
              </a:ext>
            </a:extLst>
          </p:cNvPr>
          <p:cNvCxnSpPr>
            <a:stCxn id="2" idx="3"/>
          </p:cNvCxnSpPr>
          <p:nvPr/>
        </p:nvCxnSpPr>
        <p:spPr>
          <a:xfrm>
            <a:off x="11080124" y="5188575"/>
            <a:ext cx="108611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360B0D-42B0-1A21-9900-BFDFA101F956}"/>
              </a:ext>
            </a:extLst>
          </p:cNvPr>
          <p:cNvSpPr txBox="1"/>
          <p:nvPr/>
        </p:nvSpPr>
        <p:spPr>
          <a:xfrm>
            <a:off x="11320427" y="487042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NEXT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588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883C13C-B77D-EABA-17C9-D63EA0316E00}"/>
              </a:ext>
            </a:extLst>
          </p:cNvPr>
          <p:cNvSpPr/>
          <p:nvPr/>
        </p:nvSpPr>
        <p:spPr>
          <a:xfrm>
            <a:off x="1065968" y="48127"/>
            <a:ext cx="2472744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Graficar por</a:t>
            </a:r>
            <a:endParaRPr lang="es-419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C9EEB9-5F61-944F-9F42-73612341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45" y="5454202"/>
            <a:ext cx="3318456" cy="135454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GRAFICOS FLUJO</a:t>
            </a:r>
            <a:endParaRPr lang="es-419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2881B72-098C-B2D2-D880-C4AFFE1C4408}"/>
              </a:ext>
            </a:extLst>
          </p:cNvPr>
          <p:cNvSpPr/>
          <p:nvPr/>
        </p:nvSpPr>
        <p:spPr>
          <a:xfrm>
            <a:off x="362472" y="595646"/>
            <a:ext cx="3879744" cy="59100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8175824-6515-9E0C-DA4D-6DA715AC0936}"/>
              </a:ext>
            </a:extLst>
          </p:cNvPr>
          <p:cNvSpPr/>
          <p:nvPr/>
        </p:nvSpPr>
        <p:spPr>
          <a:xfrm>
            <a:off x="659707" y="844672"/>
            <a:ext cx="3285267" cy="9721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Intensidad Señal</a:t>
            </a:r>
            <a:endParaRPr lang="es-419" sz="1200" b="1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50B853B-45E0-CF12-68D4-FC18C8EB008F}"/>
              </a:ext>
            </a:extLst>
          </p:cNvPr>
          <p:cNvSpPr/>
          <p:nvPr/>
        </p:nvSpPr>
        <p:spPr>
          <a:xfrm>
            <a:off x="659707" y="1935146"/>
            <a:ext cx="3285267" cy="9721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Frecuencia</a:t>
            </a:r>
            <a:endParaRPr lang="es-419" sz="1200" b="1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DD6B67-F7AB-31F9-2ADA-D16CBFF5821E}"/>
              </a:ext>
            </a:extLst>
          </p:cNvPr>
          <p:cNvSpPr/>
          <p:nvPr/>
        </p:nvSpPr>
        <p:spPr>
          <a:xfrm>
            <a:off x="659708" y="3053502"/>
            <a:ext cx="3285267" cy="9721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Bandas</a:t>
            </a:r>
            <a:endParaRPr lang="es-419" sz="1200" b="1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F60C8D5-D2CC-CCA6-E89E-3B8DFB623A8B}"/>
              </a:ext>
            </a:extLst>
          </p:cNvPr>
          <p:cNvSpPr/>
          <p:nvPr/>
        </p:nvSpPr>
        <p:spPr>
          <a:xfrm>
            <a:off x="659709" y="4171858"/>
            <a:ext cx="3285267" cy="9721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Canales</a:t>
            </a:r>
            <a:endParaRPr lang="es-419" sz="1200" b="1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FE92510-47E2-C705-4AEB-0E0FC5C6E2B0}"/>
              </a:ext>
            </a:extLst>
          </p:cNvPr>
          <p:cNvSpPr/>
          <p:nvPr/>
        </p:nvSpPr>
        <p:spPr>
          <a:xfrm>
            <a:off x="659710" y="5290214"/>
            <a:ext cx="3285267" cy="9721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Señal vs Canales</a:t>
            </a:r>
            <a:endParaRPr lang="es-419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374B669C-3124-7F3B-A8BC-D9A678389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120247"/>
              </p:ext>
            </p:extLst>
          </p:nvPr>
        </p:nvGraphicFramePr>
        <p:xfrm>
          <a:off x="6515996" y="318225"/>
          <a:ext cx="5433454" cy="4280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9B2CFB4B-22B1-C25B-20A4-83FD1DE01D1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944974" y="1330743"/>
            <a:ext cx="2571022" cy="11277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56ED3021-F1DA-7A88-18E5-0E0EEB45BD74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944974" y="2421217"/>
            <a:ext cx="2571022" cy="372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DF9F1BCE-0867-4DFA-BAEC-1439B4F343C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3944975" y="2458494"/>
            <a:ext cx="2571021" cy="10810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9EDFAE1A-AF6C-EDF2-8630-BB90A328265F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3944976" y="2458494"/>
            <a:ext cx="2571020" cy="21994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22A95C68-37FE-A64B-AA76-6FE86740AC1A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944977" y="2458494"/>
            <a:ext cx="2571019" cy="33177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1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DEF30-7367-68ED-2D6B-56E4F794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0B8834D3-D452-C5E3-F7F1-22C11774C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954" y="2723612"/>
            <a:ext cx="3695700" cy="1609725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E13CE64-9F1C-F5CD-A23F-4E61195684DF}"/>
              </a:ext>
            </a:extLst>
          </p:cNvPr>
          <p:cNvSpPr/>
          <p:nvPr/>
        </p:nvSpPr>
        <p:spPr>
          <a:xfrm>
            <a:off x="268309" y="4676218"/>
            <a:ext cx="7225048" cy="2132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Shell</a:t>
            </a:r>
            <a:endParaRPr lang="es-419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4B15BC9-802C-241C-B163-27CA00812A03}"/>
              </a:ext>
            </a:extLst>
          </p:cNvPr>
          <p:cNvSpPr/>
          <p:nvPr/>
        </p:nvSpPr>
        <p:spPr>
          <a:xfrm>
            <a:off x="431441" y="3206840"/>
            <a:ext cx="1805190" cy="1339403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FORMULARIO</a:t>
            </a:r>
            <a:endParaRPr lang="es-419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5A69896-9D86-25C2-96E6-B12C1336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45" y="5454202"/>
            <a:ext cx="3318456" cy="135454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CONEXIONES FLUJO</a:t>
            </a:r>
            <a:endParaRPr lang="es-419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6332FCE-84B0-7629-9B1F-8BA875E9BC42}"/>
              </a:ext>
            </a:extLst>
          </p:cNvPr>
          <p:cNvSpPr/>
          <p:nvPr/>
        </p:nvSpPr>
        <p:spPr>
          <a:xfrm>
            <a:off x="735168" y="186152"/>
            <a:ext cx="1498243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CONECTAR</a:t>
            </a:r>
            <a:endParaRPr lang="es-419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D8C2430-B365-7ECB-46E3-8696B8A266E7}"/>
              </a:ext>
            </a:extLst>
          </p:cNvPr>
          <p:cNvSpPr/>
          <p:nvPr/>
        </p:nvSpPr>
        <p:spPr>
          <a:xfrm>
            <a:off x="150253" y="745846"/>
            <a:ext cx="2708856" cy="14107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Esta función  carga el perfil listo para la conexión en el apartado de hosts</a:t>
            </a:r>
            <a:endParaRPr lang="es-419" dirty="0"/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85E6370C-D3B4-0E11-A666-BA0B55B00104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1798889" y="1862410"/>
            <a:ext cx="1371856" cy="19602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85F3220-FE03-C958-7C1C-9A53515022FE}"/>
              </a:ext>
            </a:extLst>
          </p:cNvPr>
          <p:cNvSpPr/>
          <p:nvPr/>
        </p:nvSpPr>
        <p:spPr>
          <a:xfrm>
            <a:off x="2893987" y="185022"/>
            <a:ext cx="2020913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GUARDAR PERFIL</a:t>
            </a:r>
            <a:endParaRPr lang="es-419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384D524-9296-D9A0-A3EE-AB26B7EB9A3C}"/>
              </a:ext>
            </a:extLst>
          </p:cNvPr>
          <p:cNvSpPr/>
          <p:nvPr/>
        </p:nvSpPr>
        <p:spPr>
          <a:xfrm>
            <a:off x="5135448" y="185022"/>
            <a:ext cx="2020913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CARGAR PERFIL</a:t>
            </a:r>
            <a:endParaRPr lang="es-419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3D06A0A-0A97-0EAD-5389-6679F7A33A18}"/>
              </a:ext>
            </a:extLst>
          </p:cNvPr>
          <p:cNvSpPr/>
          <p:nvPr/>
        </p:nvSpPr>
        <p:spPr>
          <a:xfrm>
            <a:off x="7493357" y="183892"/>
            <a:ext cx="2020913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LIMPIAR FORM</a:t>
            </a:r>
            <a:endParaRPr lang="es-419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FE1E3D0-A99D-CB45-22A6-B45FDE223914}"/>
              </a:ext>
            </a:extLst>
          </p:cNvPr>
          <p:cNvSpPr/>
          <p:nvPr/>
        </p:nvSpPr>
        <p:spPr>
          <a:xfrm>
            <a:off x="9734818" y="183892"/>
            <a:ext cx="2020913" cy="4121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s-ES" dirty="0"/>
              <a:t>LIMPIAR HOSTS</a:t>
            </a:r>
            <a:endParaRPr lang="es-419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70FBCBDD-5DA6-0C57-AD18-06EB65CA3304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rot="5400000">
            <a:off x="6965241" y="-1056422"/>
            <a:ext cx="2127598" cy="5432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971512FC-A650-D1A3-52F6-4D9508B7B14C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5400000">
            <a:off x="3613512" y="-1683462"/>
            <a:ext cx="2610826" cy="71697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F04450A-52B8-E238-3BB1-1C7282AED779}"/>
              </a:ext>
            </a:extLst>
          </p:cNvPr>
          <p:cNvCxnSpPr>
            <a:stCxn id="9" idx="2"/>
            <a:endCxn id="29" idx="0"/>
          </p:cNvCxnSpPr>
          <p:nvPr/>
        </p:nvCxnSpPr>
        <p:spPr>
          <a:xfrm rot="5400000">
            <a:off x="2435123" y="-503942"/>
            <a:ext cx="2609696" cy="481186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4F9DD0E-9EE9-4103-8A5C-441F09814C8A}"/>
              </a:ext>
            </a:extLst>
          </p:cNvPr>
          <p:cNvSpPr/>
          <p:nvPr/>
        </p:nvSpPr>
        <p:spPr>
          <a:xfrm>
            <a:off x="6744774" y="2705214"/>
            <a:ext cx="2708856" cy="14107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 DAR CLICK EN EL PERFIL PUEDE ABRIR O CARGAR LA SESION SSH O TELNET</a:t>
            </a:r>
            <a:endParaRPr lang="es-419" dirty="0"/>
          </a:p>
        </p:txBody>
      </p: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DF53F6E3-C1CF-E0EF-7E3A-6CFEC840A545}"/>
              </a:ext>
            </a:extLst>
          </p:cNvPr>
          <p:cNvCxnSpPr>
            <a:stCxn id="28" idx="2"/>
            <a:endCxn id="15" idx="3"/>
          </p:cNvCxnSpPr>
          <p:nvPr/>
        </p:nvCxnSpPr>
        <p:spPr>
          <a:xfrm rot="5400000">
            <a:off x="6983034" y="4626311"/>
            <a:ext cx="1626493" cy="6058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16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142</Words>
  <Application>Microsoft Office PowerPoint</Application>
  <PresentationFormat>Panorámica</PresentationFormat>
  <Paragraphs>52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ROOT  FLUJO</vt:lpstr>
      <vt:lpstr>WIRELESS FLUJO</vt:lpstr>
      <vt:lpstr>GRAFICOS FLUJO</vt:lpstr>
      <vt:lpstr>CONEXIONES FLUJO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</dc:creator>
  <cp:lastModifiedBy>ALEJANDRA</cp:lastModifiedBy>
  <cp:revision>6</cp:revision>
  <dcterms:created xsi:type="dcterms:W3CDTF">2024-01-21T02:35:54Z</dcterms:created>
  <dcterms:modified xsi:type="dcterms:W3CDTF">2024-02-25T22:33:57Z</dcterms:modified>
</cp:coreProperties>
</file>