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2" r:id="rId8"/>
    <p:sldId id="263" r:id="rId9"/>
    <p:sldId id="264" r:id="rId10"/>
    <p:sldId id="265" r:id="rId11"/>
    <p:sldId id="266" r:id="rId12"/>
    <p:sldId id="259" r:id="rId13"/>
    <p:sldId id="260" r:id="rId14"/>
    <p:sldId id="261" r:id="rId15"/>
  </p:sldIdLst>
  <p:sldSz cx="10080625" cy="7559675"/>
  <p:notesSz cx="6858000" cy="91440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58"/>
    <p:restoredTop sz="93040"/>
  </p:normalViewPr>
  <p:slideViewPr>
    <p:cSldViewPr showGuides="1">
      <p:cViewPr varScale="1">
        <p:scale>
          <a:sx n="96" d="100"/>
          <a:sy n="96" d="100"/>
        </p:scale>
        <p:origin x="199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US" alt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US" alt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US" alt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fld id="{73B264C4-A171-4CFD-BEC9-12B60E1A69D3}" type="slidenum">
              <a:rPr kumimoji="0" lang="en-US" altLang="pt-B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DejaVu Sans" charset="0"/>
                <a:cs typeface="DejaVu Sans" charset="0"/>
              </a:rPr>
            </a:fld>
            <a:endParaRPr kumimoji="0" lang="en-US" alt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5123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4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7171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pt-BR" sz="1400" dirty="0">
                <a:cs typeface="DejaVu Sans" charset="0"/>
              </a:rPr>
            </a:fld>
            <a:endParaRPr lang="en-US" altLang="pt-BR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Text Box 1"/>
          <p:cNvSpPr>
            <a:spLocks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Text Box 2"/>
          <p:cNvSpPr/>
          <p:nvPr>
            <p:ph type="body" idx="1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307263" y="301625"/>
            <a:ext cx="2266950" cy="58499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58499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30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3830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 vert="horz" wrap="square" lIns="0" tIns="2844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307263" y="301625"/>
            <a:ext cx="2266950" cy="58499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58499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30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3830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 vert="horz" wrap="square" lIns="0" tIns="2844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GB" altLang="pt-BR" dirty="0"/>
              <a:t>Click to edit the title text format</a:t>
            </a:r>
            <a:endParaRPr lang="en-GB" altLang="pt-BR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lIns="0" tIns="28448" rIns="0" bIns="0"/>
          <a:p>
            <a:pPr lvl="0"/>
            <a:r>
              <a:rPr lang="en-GB" altLang="pt-BR" dirty="0"/>
              <a:t>Click to edit the outline text format</a:t>
            </a:r>
            <a:endParaRPr lang="en-GB" altLang="pt-BR" dirty="0"/>
          </a:p>
          <a:p>
            <a:pPr lvl="1"/>
            <a:r>
              <a:rPr lang="en-GB" altLang="pt-BR" dirty="0"/>
              <a:t>Second Outline Level</a:t>
            </a:r>
            <a:endParaRPr lang="en-GB" altLang="pt-BR" dirty="0"/>
          </a:p>
          <a:p>
            <a:pPr lvl="2"/>
            <a:r>
              <a:rPr lang="en-GB" altLang="pt-BR" dirty="0"/>
              <a:t>Third Outline Level</a:t>
            </a:r>
            <a:endParaRPr lang="en-GB" altLang="pt-BR" dirty="0"/>
          </a:p>
          <a:p>
            <a:pPr lvl="3"/>
            <a:r>
              <a:rPr lang="en-GB" altLang="pt-BR" dirty="0"/>
              <a:t>Fourth Outline Level</a:t>
            </a:r>
            <a:endParaRPr lang="en-GB" altLang="pt-BR" dirty="0"/>
          </a:p>
          <a:p>
            <a:pPr lvl="4"/>
            <a:r>
              <a:rPr lang="en-GB" altLang="pt-BR" dirty="0"/>
              <a:t>Fifth Outline Level</a:t>
            </a:r>
            <a:endParaRPr lang="en-GB" altLang="pt-BR" dirty="0"/>
          </a:p>
          <a:p>
            <a:pPr lvl="4"/>
            <a:r>
              <a:rPr lang="en-GB" altLang="pt-BR" dirty="0"/>
              <a:t>Sixth Outline Level</a:t>
            </a:r>
            <a:endParaRPr lang="en-GB" altLang="pt-BR" dirty="0"/>
          </a:p>
          <a:p>
            <a:pPr lvl="4"/>
            <a:r>
              <a:rPr lang="en-GB" altLang="pt-BR" dirty="0"/>
              <a:t>Seventh Outline Level</a:t>
            </a:r>
            <a:endParaRPr lang="en-GB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6pPr>
      <a:lvl7pPr marL="29718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7pPr>
      <a:lvl8pPr marL="34290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8pPr>
      <a:lvl9pPr marL="38862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GB" altLang="pt-BR" dirty="0"/>
              <a:t>Click to edit the title text format</a:t>
            </a:r>
            <a:endParaRPr lang="en-GB" altLang="pt-BR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lIns="0" tIns="28448" rIns="0" bIns="0"/>
          <a:p>
            <a:pPr lvl="0"/>
            <a:r>
              <a:rPr lang="en-GB" altLang="pt-BR" dirty="0"/>
              <a:t>Click to edit the outline text format</a:t>
            </a:r>
            <a:endParaRPr lang="en-GB" altLang="pt-BR" dirty="0"/>
          </a:p>
          <a:p>
            <a:pPr lvl="1"/>
            <a:r>
              <a:rPr lang="en-GB" altLang="pt-BR" dirty="0"/>
              <a:t>Second Outline Level</a:t>
            </a:r>
            <a:endParaRPr lang="en-GB" altLang="pt-BR" dirty="0"/>
          </a:p>
          <a:p>
            <a:pPr lvl="2"/>
            <a:r>
              <a:rPr lang="en-GB" altLang="pt-BR" dirty="0"/>
              <a:t>Third Outline Level</a:t>
            </a:r>
            <a:endParaRPr lang="en-GB" altLang="pt-BR" dirty="0"/>
          </a:p>
          <a:p>
            <a:pPr lvl="3"/>
            <a:r>
              <a:rPr lang="en-GB" altLang="pt-BR" dirty="0"/>
              <a:t>Fourth Outline Level</a:t>
            </a:r>
            <a:endParaRPr lang="en-GB" altLang="pt-BR" dirty="0"/>
          </a:p>
          <a:p>
            <a:pPr lvl="4"/>
            <a:r>
              <a:rPr lang="en-GB" altLang="pt-BR" dirty="0"/>
              <a:t>Fifth Outline Level</a:t>
            </a:r>
            <a:endParaRPr lang="en-GB" altLang="pt-BR" dirty="0"/>
          </a:p>
          <a:p>
            <a:pPr lvl="4"/>
            <a:r>
              <a:rPr lang="en-GB" altLang="pt-BR" dirty="0"/>
              <a:t>Sixth Outline Level</a:t>
            </a:r>
            <a:endParaRPr lang="en-GB" altLang="pt-BR" dirty="0"/>
          </a:p>
          <a:p>
            <a:pPr lvl="4"/>
            <a:r>
              <a:rPr lang="en-GB" altLang="pt-BR" dirty="0"/>
              <a:t>Seventh Outline Level</a:t>
            </a:r>
            <a:endParaRPr lang="en-GB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6pPr>
      <a:lvl7pPr marL="29718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7pPr>
      <a:lvl8pPr marL="34290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8pPr>
      <a:lvl9pPr marL="3886200" indent="-228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/>
        </p:nvSpPr>
        <p:spPr>
          <a:xfrm>
            <a:off x="576263" y="161607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pt-BR" altLang="en-US" sz="2000" dirty="0"/>
              <a:t>Enzo Rafael de Souza Cardoso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G</a:t>
            </a:r>
            <a:r>
              <a:rPr lang="pt-BR" altLang="en-US" sz="2000" dirty="0"/>
              <a:t>ustavo Assis Calligaris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Igor Matheus de França Fernandes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J</a:t>
            </a:r>
            <a:r>
              <a:rPr lang="pt-BR" altLang="en-US" sz="2000" dirty="0"/>
              <a:t>oão Guilherme Araujo Souza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US" altLang="pt-BR" sz="2000" dirty="0"/>
          </a:p>
        </p:txBody>
      </p:sp>
      <p:sp>
        <p:nvSpPr>
          <p:cNvPr id="4099" name="Rectangle 3"/>
          <p:cNvSpPr/>
          <p:nvPr/>
        </p:nvSpPr>
        <p:spPr>
          <a:xfrm>
            <a:off x="360363" y="3725863"/>
            <a:ext cx="9070975" cy="792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800" dirty="0"/>
              <a:t>DEBIAN</a:t>
            </a:r>
            <a:endParaRPr lang="en-US" altLang="pt-BR" sz="2800" dirty="0"/>
          </a:p>
        </p:txBody>
      </p:sp>
      <p:sp>
        <p:nvSpPr>
          <p:cNvPr id="4100" name="Rectangle 4"/>
          <p:cNvSpPr/>
          <p:nvPr/>
        </p:nvSpPr>
        <p:spPr>
          <a:xfrm>
            <a:off x="863600" y="5484813"/>
            <a:ext cx="9070975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Orientadores: Prof. </a:t>
            </a:r>
            <a:r>
              <a:rPr lang="pt-BR" altLang="en-US" sz="2000" dirty="0"/>
              <a:t>Ronildo</a:t>
            </a:r>
            <a:r>
              <a:rPr lang="en-US" altLang="pt-BR" sz="2000" dirty="0"/>
              <a:t>/ Prof. Roberto Melle Pinto</a:t>
            </a:r>
            <a:endParaRPr lang="en-US" altLang="pt-BR" sz="2000" dirty="0"/>
          </a:p>
        </p:txBody>
      </p:sp>
      <p:sp>
        <p:nvSpPr>
          <p:cNvPr id="4101" name="Rectangle 5"/>
          <p:cNvSpPr/>
          <p:nvPr/>
        </p:nvSpPr>
        <p:spPr>
          <a:xfrm>
            <a:off x="576263" y="6562725"/>
            <a:ext cx="9070975" cy="565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pt-BR" altLang="en-US" sz="2000" dirty="0"/>
              <a:t>Jundiai </a:t>
            </a:r>
            <a:endParaRPr lang="en-US" altLang="pt-BR" sz="2000" dirty="0"/>
          </a:p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pt-BR" altLang="en-US" sz="2000" dirty="0"/>
              <a:t>2025</a:t>
            </a:r>
            <a:endParaRPr lang="pt-BR" altLang="en-US" sz="2000" dirty="0"/>
          </a:p>
        </p:txBody>
      </p:sp>
      <p:pic>
        <p:nvPicPr>
          <p:cNvPr id="4102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713" y="254000"/>
            <a:ext cx="5089525" cy="788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60325"/>
            <a:ext cx="1477963" cy="117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Referências</a:t>
            </a:r>
            <a:endParaRPr lang="en-US" altLang="pt-BR" sz="1800" dirty="0"/>
          </a:p>
        </p:txBody>
      </p:sp>
      <p:sp>
        <p:nvSpPr>
          <p:cNvPr id="22531" name="Rectangle 2"/>
          <p:cNvSpPr/>
          <p:nvPr/>
        </p:nvSpPr>
        <p:spPr>
          <a:xfrm>
            <a:off x="503238" y="176847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Coloque aqui as referências de acordo com as normas</a:t>
            </a:r>
            <a:endParaRPr lang="en-US" altLang="pt-BR" sz="20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 e na hora da apresentas mantenha este slide por alguns</a:t>
            </a:r>
            <a:endParaRPr lang="en-US" altLang="pt-BR" sz="20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 segundos, colocando o slide inicial e abrindo para perguntas.</a:t>
            </a:r>
            <a:endParaRPr lang="en-US" altLang="pt-BR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576263" y="161607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Aluno A (nome completo)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Aluno B</a:t>
            </a:r>
            <a:endParaRPr lang="en-US" altLang="pt-BR" sz="2000" dirty="0"/>
          </a:p>
          <a:p>
            <a:pPr marL="0" lvl="0" indent="0" algn="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Aluno C</a:t>
            </a:r>
            <a:endParaRPr lang="en-US" altLang="pt-BR" sz="2000" dirty="0"/>
          </a:p>
        </p:txBody>
      </p:sp>
      <p:sp>
        <p:nvSpPr>
          <p:cNvPr id="24579" name="Rectangle 3"/>
          <p:cNvSpPr/>
          <p:nvPr/>
        </p:nvSpPr>
        <p:spPr>
          <a:xfrm>
            <a:off x="360363" y="3725863"/>
            <a:ext cx="9070975" cy="792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800" dirty="0"/>
              <a:t>TÍTULO DO TRABALHO</a:t>
            </a:r>
            <a:endParaRPr lang="en-US" altLang="pt-BR" sz="2800" dirty="0"/>
          </a:p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800" dirty="0"/>
              <a:t>(NO MAXIMO DUAS LINHAS, REDUZIR PARA CABER)</a:t>
            </a:r>
            <a:endParaRPr lang="en-US" altLang="pt-BR" sz="2800" dirty="0"/>
          </a:p>
        </p:txBody>
      </p:sp>
      <p:sp>
        <p:nvSpPr>
          <p:cNvPr id="24580" name="Rectangle 4"/>
          <p:cNvSpPr/>
          <p:nvPr/>
        </p:nvSpPr>
        <p:spPr>
          <a:xfrm>
            <a:off x="863600" y="4859338"/>
            <a:ext cx="9070975" cy="11874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Orentadores: Prof. A / Prof. B</a:t>
            </a:r>
            <a:endParaRPr lang="en-US" altLang="pt-BR" sz="2000" dirty="0"/>
          </a:p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O ultimo slide deve ser igual ao primeiro. Responda as duvidas</a:t>
            </a:r>
            <a:endParaRPr lang="en-US" altLang="pt-BR" sz="2000" dirty="0"/>
          </a:p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Ao terimino, agradeça e encerre sua apresentação</a:t>
            </a:r>
            <a:endParaRPr lang="en-US" altLang="pt-BR" sz="2000" dirty="0"/>
          </a:p>
        </p:txBody>
      </p:sp>
      <p:sp>
        <p:nvSpPr>
          <p:cNvPr id="24581" name="Rectangle 5"/>
          <p:cNvSpPr/>
          <p:nvPr/>
        </p:nvSpPr>
        <p:spPr>
          <a:xfrm>
            <a:off x="576263" y="6562725"/>
            <a:ext cx="9070975" cy="565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CIDADE</a:t>
            </a:r>
            <a:endParaRPr lang="en-US" altLang="pt-BR" sz="2000" dirty="0"/>
          </a:p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000" dirty="0"/>
              <a:t>ANO</a:t>
            </a:r>
            <a:endParaRPr lang="en-US" altLang="pt-BR" sz="2000" dirty="0"/>
          </a:p>
        </p:txBody>
      </p:sp>
      <p:pic>
        <p:nvPicPr>
          <p:cNvPr id="24582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713" y="254000"/>
            <a:ext cx="5089525" cy="788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60325"/>
            <a:ext cx="1477963" cy="117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/>
          <p:nvPr/>
        </p:nvSpPr>
        <p:spPr>
          <a:xfrm>
            <a:off x="503238" y="30162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INTRODUÇÃO</a:t>
            </a:r>
            <a:endParaRPr lang="en-US" altLang="pt-BR" sz="1800" dirty="0"/>
          </a:p>
        </p:txBody>
      </p:sp>
      <p:sp>
        <p:nvSpPr>
          <p:cNvPr id="6147" name="Rectangle 2"/>
          <p:cNvSpPr/>
          <p:nvPr/>
        </p:nvSpPr>
        <p:spPr>
          <a:xfrm>
            <a:off x="503238" y="176847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Este trabalho tem por intuito explicar e divulgar a distribuição 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DEBIAN LINUX, esclarecendo sobre seu uso, versões, instalação e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Suas comparações com seus irmãos e o próprio Windows.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 </a:t>
            </a:r>
            <a:endParaRPr lang="en-US" altLang="pt-BR" sz="2400" dirty="0"/>
          </a:p>
        </p:txBody>
      </p:sp>
      <p:sp>
        <p:nvSpPr>
          <p:cNvPr id="6148" name="Rectangle 3"/>
          <p:cNvSpPr/>
          <p:nvPr/>
        </p:nvSpPr>
        <p:spPr>
          <a:xfrm>
            <a:off x="503238" y="30162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INTRODUÇÃO</a:t>
            </a:r>
            <a:endParaRPr lang="en-US" altLang="pt-BR" sz="1800" dirty="0"/>
          </a:p>
        </p:txBody>
      </p:sp>
      <p:sp>
        <p:nvSpPr>
          <p:cNvPr id="6149" name="Rectangle 4"/>
          <p:cNvSpPr/>
          <p:nvPr/>
        </p:nvSpPr>
        <p:spPr>
          <a:xfrm>
            <a:off x="503238" y="30162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INTRODUÇÃO</a:t>
            </a:r>
            <a:endParaRPr lang="en-US" altLang="pt-BR" sz="1800" dirty="0"/>
          </a:p>
        </p:txBody>
      </p:sp>
      <p:sp>
        <p:nvSpPr>
          <p:cNvPr id="6150" name="Rectangle 5"/>
          <p:cNvSpPr/>
          <p:nvPr/>
        </p:nvSpPr>
        <p:spPr>
          <a:xfrm>
            <a:off x="503238" y="301625"/>
            <a:ext cx="9070975" cy="849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INTRODUÇÃO</a:t>
            </a:r>
            <a:endParaRPr lang="en-US" altLang="pt-BR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83928" y="1547589"/>
            <a:ext cx="73448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4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229100" marR="0" lvl="8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 que é </a:t>
            </a:r>
            <a:r>
              <a:rPr kumimoji="0" lang="en-US" altLang="pt-BR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</a:t>
            </a:r>
            <a:r>
              <a:rPr kumimoji="0" lang="en-US" altLang="pt-BR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Linux?</a:t>
            </a:r>
            <a:endParaRPr kumimoji="0" lang="en-US" altLang="pt-BR" sz="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linux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um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sistema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operativo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baseado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Kernel, que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por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sua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vez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componente central de um sistema operacional, servindo como a camada de software mais próxima do hardware.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Há diversos tipos de </a:t>
            </a:r>
            <a:r>
              <a:rPr kumimoji="0" lang="pt-BR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kernels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, como o </a:t>
            </a:r>
            <a:r>
              <a:rPr kumimoji="0" lang="pt-BR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Kernel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Linux, </a:t>
            </a:r>
            <a:r>
              <a:rPr kumimoji="0" lang="pt-BR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Hur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etc.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/>
          <p:nvPr/>
        </p:nvSpPr>
        <p:spPr>
          <a:xfrm>
            <a:off x="1584325" y="1547813"/>
            <a:ext cx="7343775" cy="2376487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en-US" altLang="pt-BR" sz="1800" dirty="0"/>
              <a:t>2. O que é o debian?</a:t>
            </a: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en-US" altLang="pt-BR" sz="1800" dirty="0"/>
              <a:t>O debian é uma das mais antigas distribuições linux, ela é atualizada até os dias de hoje. </a:t>
            </a:r>
            <a:r>
              <a:rPr lang="pt-BR" altLang="x-none" sz="1800" dirty="0"/>
              <a:t>Os sistemas Debian atualmente usam o Kernel </a:t>
            </a:r>
            <a:r>
              <a:rPr lang="pt-BR" altLang="x-none" sz="1800" u="sng" dirty="0"/>
              <a:t>Linux</a:t>
            </a:r>
            <a:r>
              <a:rPr lang="pt-BR" altLang="x-none" sz="1800" dirty="0"/>
              <a:t> ou o Kernel FreeBSD.</a:t>
            </a:r>
            <a:endParaRPr lang="pt-BR" altLang="x-none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pt-BR" altLang="x-none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pt-BR" altLang="x-none" sz="1800" dirty="0"/>
              <a:t>O Kernel Linux (</a:t>
            </a:r>
            <a:r>
              <a:rPr lang="en-US" altLang="pt-BR" sz="1800" dirty="0"/>
              <a:t>inspirado no Kernel Unix,</a:t>
            </a:r>
            <a:r>
              <a:rPr lang="pt-BR" altLang="x-none" sz="1800" dirty="0"/>
              <a:t>) é </a:t>
            </a:r>
            <a:r>
              <a:rPr lang="en-US" altLang="pt-BR" sz="1800" dirty="0"/>
              <a:t>um núcleo monolítico, uma estrutura onde  todas os códigos são executados no lugar do núcleo no modo Kernel (ou modo de supervisão). Isso significa que o núcleo tem acesso irrestrito ao hardware do computador, que resulta em um alto desempenho.</a:t>
            </a: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en-US" altLang="pt-BR" sz="1800" dirty="0"/>
              <a:t>O Kernel FreeBSD é um kernel, também de nucleo monolítico, desenvolvido para o Sistema FreeBSD, com todo o código fonte centralizado e um modelo de desenvolvimento mais previsível, além de usar a licença BSD, e não a Linux, que permite o Sistema BSD ser mais flexível e de código privado.</a:t>
            </a:r>
            <a:endParaRPr lang="pt-BR" altLang="x-none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pt-BR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en-US" altLang="pt-BR" sz="1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"/>
          <p:cNvSpPr/>
          <p:nvPr/>
        </p:nvSpPr>
        <p:spPr>
          <a:xfrm>
            <a:off x="1584325" y="1547813"/>
            <a:ext cx="7343775" cy="2376487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en-US" altLang="pt-BR" sz="1800" dirty="0"/>
              <a:t>3. Criação do debian:</a:t>
            </a: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endParaRPr lang="en-US" altLang="pt-BR" sz="1800" dirty="0"/>
          </a:p>
          <a:p>
            <a:pPr marL="0" lvl="0" indent="0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</a:tabLst>
            </a:pPr>
            <a:r>
              <a:rPr lang="en-US" altLang="pt-BR" sz="1800" dirty="0"/>
              <a:t>sla</a:t>
            </a:r>
            <a:endParaRPr lang="en-US" altLang="pt-BR" sz="1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84325" y="1547813"/>
            <a:ext cx="73437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4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4.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Versões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DEBIAN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Há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3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versões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Debian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disponíveis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: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Stable: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Esta é a versão de produção do Debian, a que nós primeiramente recomendamos que seja usada. A “oficial”, por assim dizer.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pt-BR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Testing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: Esta é a versão de teste do Debian, aqui há diversas implementações que passarão por testes antes de entrarem na versão estável. Contém as versões mais recentes dos softwares.</a:t>
            </a:r>
            <a:endParaRPr kumimoji="0" lang="pt-BR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pt-BR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pt-BR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Unstable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: é aqui onde ocorre o desenvolvimento real do Debian. É usada por desenvolvedores e pessoas que querem viver no limite.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84325" y="1547813"/>
            <a:ext cx="73437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4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 que é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Linux?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linux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um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sistema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operative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baseado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Kernel Linux, que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por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sua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vez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um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monolítico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,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estrutura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onde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todas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códigos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executados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lugar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Kernel (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ou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supervisão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).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Isso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significa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que 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tem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acesso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irrestrito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ao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hardware do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computador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, que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resulta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em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um alto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desempenho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.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84325" y="1547813"/>
            <a:ext cx="73437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4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90"/>
              </a:spcBef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 que é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Linux?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0" marR="0" lvl="0" indent="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distribuição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linux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um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sistema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operative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baseado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Kernel Linux, que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por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sua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vez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é um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monolítico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,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uma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estrutura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onde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todas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códigos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executados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lugar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no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Kernel (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ou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modo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de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supervisão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).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Isso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significa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que 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núcleo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tem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acesso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irrestrito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ao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hardware do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computador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, que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resulta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em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 um alto </a:t>
            </a:r>
            <a:r>
              <a:rPr kumimoji="0" lang="en-US" alt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desempenho</a:t>
            </a:r>
            <a:r>
              <a:rPr kumimoji="0" lang="en-US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Noto Sans CJK SC Regular" charset="0"/>
              </a:rPr>
              <a:t>.</a:t>
            </a: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  <a:p>
            <a:pPr marL="342900" marR="0" lvl="0" indent="-342900" algn="l" defTabSz="44958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</a:tabLst>
              <a:defRPr/>
            </a:pPr>
            <a:endParaRPr kumimoji="0" lang="en-US" alt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Noto Sans CJK SC Regular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1800" dirty="0"/>
              <a:t>CONSIDERAÇÕES FINAIS</a:t>
            </a:r>
            <a:endParaRPr lang="en-US" altLang="pt-BR" sz="1800" dirty="0"/>
          </a:p>
        </p:txBody>
      </p:sp>
      <p:sp>
        <p:nvSpPr>
          <p:cNvPr id="20483" name="Rectangle 2"/>
          <p:cNvSpPr/>
          <p:nvPr/>
        </p:nvSpPr>
        <p:spPr>
          <a:xfrm>
            <a:off x="503238" y="176847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11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2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Faça uma retomada ao problema, objetivos e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 discutindo quais resultas efetivamente foram 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alcançados. Lembre-se de reforçar a sua</a:t>
            </a:r>
            <a:endParaRPr lang="en-US" altLang="pt-BR" sz="2400" dirty="0"/>
          </a:p>
          <a:p>
            <a:pPr marL="0" lvl="0" indent="0" algn="just" defTabSz="449580" eaLnBrk="1">
              <a:lnSpc>
                <a:spcPct val="100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pt-BR" sz="2400" dirty="0"/>
              <a:t> apresentação usando frase provenientes de citações.</a:t>
            </a:r>
            <a:endParaRPr lang="en-US" altLang="pt-BR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3314</Words>
  <Application>WPS Presentation</Application>
  <PresentationFormat>Personalizar</PresentationFormat>
  <Paragraphs>93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Noto Sans CJK SC Regular</vt:lpstr>
      <vt:lpstr>RomanS_IV50</vt:lpstr>
      <vt:lpstr>Times New Roman</vt:lpstr>
      <vt:lpstr>DejaVu Sans</vt:lpstr>
      <vt:lpstr>Calibri</vt:lpstr>
      <vt:lpstr>Microsoft YaHei</vt:lpstr>
      <vt:lpstr>Arial Unicode MS</vt:lpstr>
      <vt:lpstr>Tema do Office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GUILHERMINO</cp:lastModifiedBy>
  <cp:revision>11</cp:revision>
  <dcterms:created xsi:type="dcterms:W3CDTF">2025-09-10T14:27:16Z</dcterms:created>
  <dcterms:modified xsi:type="dcterms:W3CDTF">2025-09-10T14:28:52Z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9A129D9C44514FB0B1BF96010B6D921F_12</vt:lpwstr>
  </property>
  <property fmtid="{D5CDD505-2E9C-101B-9397-08002B2CF9AE}" pid="3" name="KSOProductBuildVer">
    <vt:lpwstr>1046-12.2.0.22549</vt:lpwstr>
  </property>
</Properties>
</file>