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64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5DFB64-3D70-4FA5-A45B-404EA9C24768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323501-FA0B-483E-9C37-EE52589CB8D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Aplicación DEC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5820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Firma Documento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475384" y="2276871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ES" dirty="0" smtClean="0"/>
              <a:t>Las opciones disponibles son Firmar, Visar, Rechazar y HSM.</a:t>
            </a:r>
            <a:endParaRPr lang="es-ES" b="1" dirty="0" smtClean="0"/>
          </a:p>
          <a:p>
            <a:pPr lvl="0"/>
            <a:endParaRPr lang="es-E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 smtClean="0"/>
              <a:t>Cada una de las acciones puede ser realizada por PIN o HUELLA.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E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 smtClean="0"/>
              <a:t>Los tipos de firma existentes son: Firmar, Visar y Compartir.</a:t>
            </a:r>
          </a:p>
          <a:p>
            <a:pPr lvl="0"/>
            <a:endParaRPr lang="es-ES" dirty="0" smtClean="0"/>
          </a:p>
          <a:p>
            <a:pPr lvl="0"/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07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Firma Masiva Documentos</a:t>
            </a:r>
            <a:endParaRPr lang="es-E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92" y="2564903"/>
            <a:ext cx="6216767" cy="2378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7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Nuevo Documento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475384" y="2276871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ES" dirty="0" smtClean="0"/>
              <a:t>Para poder generar un nuevo documento es necesario tener asignado el rol </a:t>
            </a:r>
            <a:r>
              <a:rPr lang="es-ES" b="1" dirty="0" err="1" smtClean="0"/>
              <a:t>Creador_Docto</a:t>
            </a:r>
            <a:r>
              <a:rPr lang="es-ES" b="1" dirty="0" smtClean="0"/>
              <a:t> / TXEL</a:t>
            </a:r>
          </a:p>
          <a:p>
            <a:pPr lvl="0"/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Para subir un documento es necesario posicionarse sobre la pestaña </a:t>
            </a:r>
            <a:r>
              <a:rPr lang="es-ES" b="1" dirty="0" err="1"/>
              <a:t>Creador_Docto</a:t>
            </a:r>
            <a:r>
              <a:rPr lang="es-ES" b="1" dirty="0"/>
              <a:t> / </a:t>
            </a:r>
            <a:r>
              <a:rPr lang="es-ES" b="1" dirty="0" smtClean="0"/>
              <a:t>TXEL </a:t>
            </a:r>
            <a:r>
              <a:rPr lang="es-ES" dirty="0" smtClean="0"/>
              <a:t>y presionar Nuevo Documento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Al momento de seleccionar el tipo de documento es necesario completar los datos solicitados.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98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Nuevo Documento</a:t>
            </a:r>
            <a:endParaRPr lang="es-ES" sz="3200" dirty="0"/>
          </a:p>
        </p:txBody>
      </p:sp>
      <p:pic>
        <p:nvPicPr>
          <p:cNvPr id="4098" name="Picture 2" descr="C:\Users\Toshiba\Desktop\Cap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68160"/>
            <a:ext cx="6363828" cy="32104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Búsqueda Documentos</a:t>
            </a:r>
            <a:endParaRPr lang="es-E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58081"/>
            <a:ext cx="5904656" cy="820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555776" y="3212976"/>
            <a:ext cx="6336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ES" dirty="0" smtClean="0"/>
              <a:t>Los tipos de búsqueda son: Simple y Avanzada.</a:t>
            </a:r>
            <a:endParaRPr lang="es-ES" b="1" dirty="0" smtClean="0"/>
          </a:p>
          <a:p>
            <a:pPr lvl="0"/>
            <a:endParaRPr lang="es-E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 smtClean="0"/>
              <a:t>Los parámetros de la búsqueda simple son: Estado y Código Documento.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Los parámetros de la búsqueda avanzada son: Estado, Firmante y Rango Fecha.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0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App Externa</a:t>
            </a:r>
            <a:endParaRPr lang="es-ES" sz="3200" dirty="0"/>
          </a:p>
        </p:txBody>
      </p:sp>
      <p:pic>
        <p:nvPicPr>
          <p:cNvPr id="5122" name="Picture 2" descr="C:\Users\Toshiba\Desktop\Cap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r="1997"/>
          <a:stretch/>
        </p:blipFill>
        <p:spPr bwMode="auto">
          <a:xfrm>
            <a:off x="2333767" y="2204864"/>
            <a:ext cx="6498562" cy="30714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68144" y="548680"/>
            <a:ext cx="2941921" cy="653458"/>
          </a:xfrm>
        </p:spPr>
        <p:txBody>
          <a:bodyPr>
            <a:normAutofit fontScale="90000"/>
          </a:bodyPr>
          <a:lstStyle/>
          <a:p>
            <a:pPr algn="r"/>
            <a:r>
              <a:rPr lang="es-ES" sz="3200" dirty="0" smtClean="0"/>
              <a:t>Página Acceso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916832"/>
            <a:ext cx="6357519" cy="39101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7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Creación Cuenta Usuario</a:t>
            </a:r>
            <a:endParaRPr lang="es-E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6264696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5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Creación Cuenta Usuario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475384" y="2276871"/>
            <a:ext cx="6336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ES" dirty="0" smtClean="0"/>
              <a:t>Formulario Creación Cuenta Usuario</a:t>
            </a:r>
          </a:p>
          <a:p>
            <a:pPr lvl="0"/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Link temporal para la Creación Contraseña.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Creación Contraseña.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Notificación Creación Contraseña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Acceso Aplicación PIN</a:t>
            </a:r>
            <a:endParaRPr lang="es-ES" dirty="0"/>
          </a:p>
          <a:p>
            <a:pPr marL="285750" lvl="0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95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Acceso Aplicación</a:t>
            </a:r>
            <a:endParaRPr lang="es-E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60847"/>
            <a:ext cx="6192688" cy="227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6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Página Principal</a:t>
            </a:r>
            <a:endParaRPr lang="es-ES" sz="3200" dirty="0"/>
          </a:p>
        </p:txBody>
      </p:sp>
      <p:pic>
        <p:nvPicPr>
          <p:cNvPr id="1026" name="Picture 2" descr="C:\Users\Toshiba\Desktop\Ca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10" y="1988840"/>
            <a:ext cx="6355887" cy="32276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Página Principal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475384" y="2276871"/>
            <a:ext cx="6336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ES" dirty="0" smtClean="0"/>
              <a:t>La cantidad de pestañas va a depender de las representaciones que tenga el usuario en las instituciones donde se encuentra (ROLES)</a:t>
            </a:r>
          </a:p>
          <a:p>
            <a:pPr lvl="0"/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El estado por defecto es MIS PENDIENTES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El rol por defecto es PERSONAL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La lista de documentos cambiara dependiendo del estado seleccionado.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17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Estructura Documento</a:t>
            </a:r>
            <a:endParaRPr lang="es-ES" sz="3200" dirty="0"/>
          </a:p>
        </p:txBody>
      </p:sp>
      <p:pic>
        <p:nvPicPr>
          <p:cNvPr id="2050" name="Picture 2" descr="C:\Users\Toshiba\Desktop\Ca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6246662" cy="31908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318185" cy="653458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/>
              <a:t>Acciones Firmantes</a:t>
            </a:r>
            <a:endParaRPr lang="es-ES" sz="3200" dirty="0"/>
          </a:p>
        </p:txBody>
      </p:sp>
      <p:pic>
        <p:nvPicPr>
          <p:cNvPr id="3074" name="Picture 2" descr="C:\Users\Toshiba\Desktop\Cap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2276872"/>
            <a:ext cx="6196351" cy="31697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1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274</TotalTime>
  <Words>222</Words>
  <Application>Microsoft Office PowerPoint</Application>
  <PresentationFormat>Presentación en pantalla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Mirador</vt:lpstr>
      <vt:lpstr>Aplicación DEC</vt:lpstr>
      <vt:lpstr>Página Acceso</vt:lpstr>
      <vt:lpstr>Creación Cuenta Usuario</vt:lpstr>
      <vt:lpstr>Creación Cuenta Usuario</vt:lpstr>
      <vt:lpstr>Acceso Aplicación</vt:lpstr>
      <vt:lpstr>Página Principal</vt:lpstr>
      <vt:lpstr>Página Principal</vt:lpstr>
      <vt:lpstr>Estructura Documento</vt:lpstr>
      <vt:lpstr>Acciones Firmantes</vt:lpstr>
      <vt:lpstr>Firma Documento</vt:lpstr>
      <vt:lpstr>Firma Masiva Documentos</vt:lpstr>
      <vt:lpstr>Nuevo Documento</vt:lpstr>
      <vt:lpstr>Nuevo Documento</vt:lpstr>
      <vt:lpstr>Búsqueda Documentos</vt:lpstr>
      <vt:lpstr>App Externa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DEC</dc:title>
  <dc:creator>Toshiba</dc:creator>
  <cp:lastModifiedBy>Toshiba</cp:lastModifiedBy>
  <cp:revision>16</cp:revision>
  <dcterms:created xsi:type="dcterms:W3CDTF">2015-02-23T17:44:21Z</dcterms:created>
  <dcterms:modified xsi:type="dcterms:W3CDTF">2015-03-17T15:21:27Z</dcterms:modified>
</cp:coreProperties>
</file>