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2B9E-E27D-40B6-97C2-5F3FD15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9B48A-B618-478A-B0AF-27DF004A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6DF54-DE49-464C-9752-0C207479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032AA-3905-4DB5-84DA-C474CB08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C90A6-F1D0-469C-8DA6-CF303F6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0FC5-2420-4A02-946C-64F8DED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C3681-B521-4A6F-9752-859DF8041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54EDF-4007-4622-B35B-AB7CBE3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81181-F8B1-4EB2-9DBE-030C043C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D827D-9ED9-414A-8301-346B87B1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70792-BCCB-4535-A0DB-1555A89AD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88DA77-05D3-4992-A23E-E68DF833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9D3D9-2A9B-4F3E-BBCA-B6E03856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541AD-7317-4E01-B922-0EDA55BF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F1419-7C89-4D58-972E-4750A632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5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2E75-2D98-4D8A-9665-7BBB4CB4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F3F7F-4A71-4F52-BD3D-980B9CBF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C70E2-4817-4A7E-8D51-16D821E1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52E7-EE69-4BC5-BAE4-56E9DD0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EA6BE-A417-4A19-B5D7-C7BB1D5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E51BB-B6BB-474B-8876-A6940EC1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032F0F-EF50-4F1B-A914-DEA1CE1C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2D29E-EF1E-4129-AC34-D2646DB5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4679A-4625-429C-BE66-6F9F88FB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CEABB-5BCD-43E1-9881-CCFD2A3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3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FA99-231A-450A-AEA1-E3BCE7B3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7051E-3E46-4D13-AB7C-3BA3BD42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5E8F0-D9A9-4751-97BF-15D7D4DA7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B509-E656-4E08-AAF2-557F0B74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E3F82-9B8A-4F07-8D61-C50F7A0D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5C4659-1FA5-450A-9367-6D786004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1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8EC3C-1B78-42F2-AD22-FBC8F800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B066A2-BD6B-47B6-BBB1-D1098EC3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5A049-42C0-478B-A6CB-7F5F9AFE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6403B-B4CF-41CE-85F5-F1E29C6D8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B7E99A-25D0-46D8-968D-40AE0CAC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5A99C9-0CFF-4DF8-AED9-B910B679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68122C-9026-490A-8D9C-2A27EB2D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C60F87-E29D-4051-8AC4-070E9A9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2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944F1-AC26-48CF-B72C-46FDFDB1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F7427B-B66E-40CC-B2BC-B37F0014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CEBD2-B0DF-40E7-BDF2-DFAF021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6D0BC-BD76-4C6E-9D03-E27589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38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10E5CB-3792-449F-ACD7-7186E109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2BAB5-BDCE-4262-849F-1E66B37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95EDFA-332F-4DFA-A501-601A045F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4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5EAFF-A554-4F97-AA76-B01FBCED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286DE-D1E8-498A-BEC2-4CCA846A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BF878-B103-470C-91FB-0BEF82A2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DE62D8-925E-42E8-B4F5-23F06224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66E27-5A3A-49CD-A83B-026C1F03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EF4A5-687B-4DD0-B6C6-5DD6A3BC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0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5B1B4-4D45-4FC2-AA79-6F6DB399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EC1459-1D5E-458D-856E-968A2469F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8D913-57B7-42D5-A581-999EB5C8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3723E5-AD90-4086-BB85-99B55BF1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4B7DD-E0F9-485B-81AE-766D052E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8ECE6-DFBA-4AD0-9B42-A8207434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22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F5D9CF-55A5-4D65-A694-6F230AA0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D3BDC-8149-45CD-B63B-214CA09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0BFC2-638F-498D-9FE0-AA5460EA2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4EF4-5659-4745-9589-4BC3AE90D58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903ED-4F22-48AB-A4DE-880C27398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6A14A-8915-4061-ADB6-3C283740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3F6C-E3CB-4AF6-885F-C3056FF76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87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DBE5332-E4C7-4302-93B2-2801E15E1DE8}"/>
              </a:ext>
            </a:extLst>
          </p:cNvPr>
          <p:cNvSpPr/>
          <p:nvPr/>
        </p:nvSpPr>
        <p:spPr>
          <a:xfrm>
            <a:off x="1787615" y="551936"/>
            <a:ext cx="8633253" cy="5741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C693AB8-ABA1-4E7F-BA56-C1D0F12806D5}"/>
              </a:ext>
            </a:extLst>
          </p:cNvPr>
          <p:cNvSpPr/>
          <p:nvPr/>
        </p:nvSpPr>
        <p:spPr>
          <a:xfrm>
            <a:off x="1779373" y="551936"/>
            <a:ext cx="3607967" cy="71965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10D4C9-6D22-4AB9-8468-58005EFA1F5B}"/>
              </a:ext>
            </a:extLst>
          </p:cNvPr>
          <p:cNvSpPr/>
          <p:nvPr/>
        </p:nvSpPr>
        <p:spPr>
          <a:xfrm>
            <a:off x="6804659" y="564288"/>
            <a:ext cx="3607967" cy="71965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DEDA4B-8AD3-41E7-9709-A622F3B0E0DC}"/>
              </a:ext>
            </a:extLst>
          </p:cNvPr>
          <p:cNvSpPr/>
          <p:nvPr/>
        </p:nvSpPr>
        <p:spPr>
          <a:xfrm>
            <a:off x="1779373" y="551936"/>
            <a:ext cx="712367" cy="57417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261F65B-D6E2-4679-989F-AF742C8A513D}"/>
              </a:ext>
            </a:extLst>
          </p:cNvPr>
          <p:cNvSpPr/>
          <p:nvPr/>
        </p:nvSpPr>
        <p:spPr>
          <a:xfrm>
            <a:off x="9700259" y="551936"/>
            <a:ext cx="712367" cy="2877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593560C-7A62-46D0-BA48-A14FCF9A7AD6}"/>
              </a:ext>
            </a:extLst>
          </p:cNvPr>
          <p:cNvSpPr/>
          <p:nvPr/>
        </p:nvSpPr>
        <p:spPr>
          <a:xfrm>
            <a:off x="9700259" y="4884420"/>
            <a:ext cx="712367" cy="140929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753B991-BAD3-4916-8D13-153353FEC418}"/>
              </a:ext>
            </a:extLst>
          </p:cNvPr>
          <p:cNvSpPr/>
          <p:nvPr/>
        </p:nvSpPr>
        <p:spPr>
          <a:xfrm>
            <a:off x="2491740" y="5585460"/>
            <a:ext cx="7208519" cy="70825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910290D-0479-4E75-9A2B-636969AB3A93}"/>
              </a:ext>
            </a:extLst>
          </p:cNvPr>
          <p:cNvSpPr/>
          <p:nvPr/>
        </p:nvSpPr>
        <p:spPr>
          <a:xfrm>
            <a:off x="3939540" y="2727008"/>
            <a:ext cx="712367" cy="1410652"/>
          </a:xfrm>
          <a:prstGeom prst="rect">
            <a:avLst/>
          </a:prstGeom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478ABB0-D0E7-4465-B430-7196B214BED1}"/>
              </a:ext>
            </a:extLst>
          </p:cNvPr>
          <p:cNvSpPr/>
          <p:nvPr/>
        </p:nvSpPr>
        <p:spPr>
          <a:xfrm>
            <a:off x="4651907" y="3428048"/>
            <a:ext cx="735433" cy="709612"/>
          </a:xfrm>
          <a:prstGeom prst="rect">
            <a:avLst/>
          </a:prstGeom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8EF1167-E706-4235-A73B-87EA7B65A6DC}"/>
              </a:ext>
            </a:extLst>
          </p:cNvPr>
          <p:cNvSpPr/>
          <p:nvPr/>
        </p:nvSpPr>
        <p:spPr>
          <a:xfrm>
            <a:off x="6095998" y="1984980"/>
            <a:ext cx="2868827" cy="719652"/>
          </a:xfrm>
          <a:prstGeom prst="rect">
            <a:avLst/>
          </a:prstGeom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7CE4B45-D304-4DAB-8FD0-BD0F4A03CEFE}"/>
              </a:ext>
            </a:extLst>
          </p:cNvPr>
          <p:cNvSpPr/>
          <p:nvPr/>
        </p:nvSpPr>
        <p:spPr>
          <a:xfrm>
            <a:off x="4038599" y="1406605"/>
            <a:ext cx="510540" cy="4843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98EFFC7-7900-48C9-ACD3-898B6EF4C3A4}"/>
              </a:ext>
            </a:extLst>
          </p:cNvPr>
          <p:cNvSpPr/>
          <p:nvPr/>
        </p:nvSpPr>
        <p:spPr>
          <a:xfrm>
            <a:off x="7642860" y="1406605"/>
            <a:ext cx="510540" cy="4843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A4B3F81-06BD-4D41-B55C-34DFB0D58179}"/>
              </a:ext>
            </a:extLst>
          </p:cNvPr>
          <p:cNvSpPr/>
          <p:nvPr/>
        </p:nvSpPr>
        <p:spPr>
          <a:xfrm>
            <a:off x="3316553" y="3540477"/>
            <a:ext cx="510540" cy="4843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39" name="Flecha: hacia arriba 38">
            <a:extLst>
              <a:ext uri="{FF2B5EF4-FFF2-40B4-BE49-F238E27FC236}">
                <a16:creationId xmlns:a16="http://schemas.microsoft.com/office/drawing/2014/main" id="{AE7468DC-6610-4B1A-AB66-664C49EDD49A}"/>
              </a:ext>
            </a:extLst>
          </p:cNvPr>
          <p:cNvSpPr/>
          <p:nvPr/>
        </p:nvSpPr>
        <p:spPr>
          <a:xfrm>
            <a:off x="5615940" y="647700"/>
            <a:ext cx="266700" cy="4572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arriba 39">
            <a:extLst>
              <a:ext uri="{FF2B5EF4-FFF2-40B4-BE49-F238E27FC236}">
                <a16:creationId xmlns:a16="http://schemas.microsoft.com/office/drawing/2014/main" id="{396495DA-A2BB-4339-A28B-8AB4B10A1E2D}"/>
              </a:ext>
            </a:extLst>
          </p:cNvPr>
          <p:cNvSpPr/>
          <p:nvPr/>
        </p:nvSpPr>
        <p:spPr>
          <a:xfrm>
            <a:off x="6311212" y="647700"/>
            <a:ext cx="266700" cy="4572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hacia la izquierda 40">
            <a:extLst>
              <a:ext uri="{FF2B5EF4-FFF2-40B4-BE49-F238E27FC236}">
                <a16:creationId xmlns:a16="http://schemas.microsoft.com/office/drawing/2014/main" id="{85F2B67B-66A8-461D-BE63-E957721BF034}"/>
              </a:ext>
            </a:extLst>
          </p:cNvPr>
          <p:cNvSpPr/>
          <p:nvPr/>
        </p:nvSpPr>
        <p:spPr>
          <a:xfrm>
            <a:off x="9805910" y="3660730"/>
            <a:ext cx="441960" cy="24384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9AC0AA8F-B284-4420-A7C2-9849686F30DB}"/>
              </a:ext>
            </a:extLst>
          </p:cNvPr>
          <p:cNvSpPr/>
          <p:nvPr/>
        </p:nvSpPr>
        <p:spPr>
          <a:xfrm>
            <a:off x="9805910" y="4396740"/>
            <a:ext cx="441960" cy="24384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esquinas superiores cortadas 46">
            <a:extLst>
              <a:ext uri="{FF2B5EF4-FFF2-40B4-BE49-F238E27FC236}">
                <a16:creationId xmlns:a16="http://schemas.microsoft.com/office/drawing/2014/main" id="{3A714DF1-A200-47B6-AE77-F8E9EC725C22}"/>
              </a:ext>
            </a:extLst>
          </p:cNvPr>
          <p:cNvSpPr/>
          <p:nvPr/>
        </p:nvSpPr>
        <p:spPr>
          <a:xfrm>
            <a:off x="6870357" y="2798661"/>
            <a:ext cx="593124" cy="518862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CFE12E58-3094-4740-B437-1D2C39678175}"/>
              </a:ext>
            </a:extLst>
          </p:cNvPr>
          <p:cNvSpPr/>
          <p:nvPr/>
        </p:nvSpPr>
        <p:spPr>
          <a:xfrm>
            <a:off x="7677150" y="4259131"/>
            <a:ext cx="441960" cy="500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408A28B0-2526-4A84-A112-0144DEAFC515}"/>
              </a:ext>
            </a:extLst>
          </p:cNvPr>
          <p:cNvSpPr/>
          <p:nvPr/>
        </p:nvSpPr>
        <p:spPr>
          <a:xfrm>
            <a:off x="6223582" y="4265269"/>
            <a:ext cx="441960" cy="500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F42E715-C71E-406B-976E-EFD431C235A3}"/>
              </a:ext>
            </a:extLst>
          </p:cNvPr>
          <p:cNvSpPr txBox="1"/>
          <p:nvPr/>
        </p:nvSpPr>
        <p:spPr>
          <a:xfrm>
            <a:off x="10675516" y="745281"/>
            <a:ext cx="1184909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Entrada/</a:t>
            </a:r>
            <a:br>
              <a:rPr lang="es-ES" dirty="0"/>
            </a:br>
            <a:r>
              <a:rPr lang="es-ES" dirty="0"/>
              <a:t>Salida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Enemigo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Cofre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Objeto</a:t>
            </a:r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F3A9968E-9A4B-4A18-A8AD-824BAAD86EBC}"/>
              </a:ext>
            </a:extLst>
          </p:cNvPr>
          <p:cNvSpPr/>
          <p:nvPr/>
        </p:nvSpPr>
        <p:spPr>
          <a:xfrm>
            <a:off x="10815557" y="932311"/>
            <a:ext cx="441960" cy="24384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C1325B0-DDFA-47D8-AD9C-406393DE6793}"/>
              </a:ext>
            </a:extLst>
          </p:cNvPr>
          <p:cNvSpPr/>
          <p:nvPr/>
        </p:nvSpPr>
        <p:spPr>
          <a:xfrm>
            <a:off x="10739975" y="2117746"/>
            <a:ext cx="510540" cy="4843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57" name="Rectángulo: esquinas superiores cortadas 56">
            <a:extLst>
              <a:ext uri="{FF2B5EF4-FFF2-40B4-BE49-F238E27FC236}">
                <a16:creationId xmlns:a16="http://schemas.microsoft.com/office/drawing/2014/main" id="{8F0AC66B-426A-4735-8587-0EFBA321C758}"/>
              </a:ext>
            </a:extLst>
          </p:cNvPr>
          <p:cNvSpPr/>
          <p:nvPr/>
        </p:nvSpPr>
        <p:spPr>
          <a:xfrm>
            <a:off x="10778794" y="3232691"/>
            <a:ext cx="593124" cy="518862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06B865D9-C212-4D64-A928-A7582A4BF2A4}"/>
              </a:ext>
            </a:extLst>
          </p:cNvPr>
          <p:cNvSpPr/>
          <p:nvPr/>
        </p:nvSpPr>
        <p:spPr>
          <a:xfrm>
            <a:off x="10774265" y="4268633"/>
            <a:ext cx="441960" cy="500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65192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Palacios Limón Guillermo</dc:creator>
  <cp:lastModifiedBy>Palacios Limón Guillermo</cp:lastModifiedBy>
  <cp:revision>3</cp:revision>
  <dcterms:created xsi:type="dcterms:W3CDTF">2019-04-01T15:48:23Z</dcterms:created>
  <dcterms:modified xsi:type="dcterms:W3CDTF">2019-04-01T16:07:41Z</dcterms:modified>
</cp:coreProperties>
</file>