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sldIdLst>
    <p:sldId id="259" r:id="rId3"/>
    <p:sldId id="260" r:id="rId4"/>
    <p:sldId id="261" r:id="rId5"/>
    <p:sldId id="264" r:id="rId6"/>
    <p:sldId id="265" r:id="rId7"/>
    <p:sldId id="262" r:id="rId8"/>
    <p:sldId id="263"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2" d="100"/>
          <a:sy n="72" d="100"/>
        </p:scale>
        <p:origin x="130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alexis elias" userId="7904eee9770f7998" providerId="LiveId" clId="{85BB328F-5A6E-4CD3-B160-05389CD49510}"/>
    <pc:docChg chg="undo custSel addSld modSld modMainMaster">
      <pc:chgData name="pedro alexis elias" userId="7904eee9770f7998" providerId="LiveId" clId="{85BB328F-5A6E-4CD3-B160-05389CD49510}" dt="2018-05-10T09:50:45.236" v="190" actId="20577"/>
      <pc:docMkLst>
        <pc:docMk/>
      </pc:docMkLst>
      <pc:sldChg chg="setBg">
        <pc:chgData name="pedro alexis elias" userId="7904eee9770f7998" providerId="LiveId" clId="{85BB328F-5A6E-4CD3-B160-05389CD49510}" dt="2018-05-10T09:43:01.041" v="6" actId="20577"/>
        <pc:sldMkLst>
          <pc:docMk/>
          <pc:sldMk cId="911596441" sldId="259"/>
        </pc:sldMkLst>
      </pc:sldChg>
      <pc:sldChg chg="setBg">
        <pc:chgData name="pedro alexis elias" userId="7904eee9770f7998" providerId="LiveId" clId="{85BB328F-5A6E-4CD3-B160-05389CD49510}" dt="2018-05-10T09:43:01.041" v="6" actId="20577"/>
        <pc:sldMkLst>
          <pc:docMk/>
          <pc:sldMk cId="1917688238" sldId="260"/>
        </pc:sldMkLst>
      </pc:sldChg>
      <pc:sldChg chg="addSp delSp modSp setBg">
        <pc:chgData name="pedro alexis elias" userId="7904eee9770f7998" providerId="LiveId" clId="{85BB328F-5A6E-4CD3-B160-05389CD49510}" dt="2018-05-10T09:43:01.041" v="6" actId="20577"/>
        <pc:sldMkLst>
          <pc:docMk/>
          <pc:sldMk cId="2430389786" sldId="261"/>
        </pc:sldMkLst>
        <pc:picChg chg="del">
          <ac:chgData name="pedro alexis elias" userId="7904eee9770f7998" providerId="LiveId" clId="{85BB328F-5A6E-4CD3-B160-05389CD49510}" dt="2018-05-10T09:42:05.477" v="2" actId="478"/>
          <ac:picMkLst>
            <pc:docMk/>
            <pc:sldMk cId="2430389786" sldId="261"/>
            <ac:picMk id="3" creationId="{1A654F42-1DDE-411F-8086-7680CB9A3F89}"/>
          </ac:picMkLst>
        </pc:picChg>
        <pc:picChg chg="add mod">
          <ac:chgData name="pedro alexis elias" userId="7904eee9770f7998" providerId="LiveId" clId="{85BB328F-5A6E-4CD3-B160-05389CD49510}" dt="2018-05-10T09:42:08.512" v="3" actId="1076"/>
          <ac:picMkLst>
            <pc:docMk/>
            <pc:sldMk cId="2430389786" sldId="261"/>
            <ac:picMk id="4" creationId="{BAA07ADF-4857-4EE2-92DD-A65EC160CEE6}"/>
          </ac:picMkLst>
        </pc:picChg>
      </pc:sldChg>
      <pc:sldChg chg="setBg">
        <pc:chgData name="pedro alexis elias" userId="7904eee9770f7998" providerId="LiveId" clId="{85BB328F-5A6E-4CD3-B160-05389CD49510}" dt="2018-05-10T09:43:01.041" v="6" actId="20577"/>
        <pc:sldMkLst>
          <pc:docMk/>
          <pc:sldMk cId="2303315847" sldId="263"/>
        </pc:sldMkLst>
      </pc:sldChg>
      <pc:sldChg chg="addSp modSp add setBg">
        <pc:chgData name="pedro alexis elias" userId="7904eee9770f7998" providerId="LiveId" clId="{85BB328F-5A6E-4CD3-B160-05389CD49510}" dt="2018-05-10T09:45:08.487" v="60" actId="255"/>
        <pc:sldMkLst>
          <pc:docMk/>
          <pc:sldMk cId="2749999271" sldId="264"/>
        </pc:sldMkLst>
        <pc:spChg chg="add mod">
          <ac:chgData name="pedro alexis elias" userId="7904eee9770f7998" providerId="LiveId" clId="{85BB328F-5A6E-4CD3-B160-05389CD49510}" dt="2018-05-10T09:45:08.487" v="60" actId="255"/>
          <ac:spMkLst>
            <pc:docMk/>
            <pc:sldMk cId="2749999271" sldId="264"/>
            <ac:spMk id="4" creationId="{368A3A4C-E7AF-45B5-B41E-6941B367BC3E}"/>
          </ac:spMkLst>
        </pc:spChg>
        <pc:picChg chg="add mod">
          <ac:chgData name="pedro alexis elias" userId="7904eee9770f7998" providerId="LiveId" clId="{85BB328F-5A6E-4CD3-B160-05389CD49510}" dt="2018-05-10T09:44:43.578" v="58" actId="14100"/>
          <ac:picMkLst>
            <pc:docMk/>
            <pc:sldMk cId="2749999271" sldId="264"/>
            <ac:picMk id="3" creationId="{34992C21-3E41-4ED1-B27C-3D01C37BD2D6}"/>
          </ac:picMkLst>
        </pc:picChg>
      </pc:sldChg>
      <pc:sldChg chg="addSp delSp modSp add">
        <pc:chgData name="pedro alexis elias" userId="7904eee9770f7998" providerId="LiveId" clId="{85BB328F-5A6E-4CD3-B160-05389CD49510}" dt="2018-05-10T09:50:45.236" v="190" actId="20577"/>
        <pc:sldMkLst>
          <pc:docMk/>
          <pc:sldMk cId="390337175" sldId="265"/>
        </pc:sldMkLst>
        <pc:spChg chg="mod">
          <ac:chgData name="pedro alexis elias" userId="7904eee9770f7998" providerId="LiveId" clId="{85BB328F-5A6E-4CD3-B160-05389CD49510}" dt="2018-05-10T09:50:45.236" v="190" actId="20577"/>
          <ac:spMkLst>
            <pc:docMk/>
            <pc:sldMk cId="390337175" sldId="265"/>
            <ac:spMk id="2" creationId="{F1E15A73-4BE1-447E-885E-F6EF0BBC797F}"/>
          </ac:spMkLst>
        </pc:spChg>
        <pc:spChg chg="del mod">
          <ac:chgData name="pedro alexis elias" userId="7904eee9770f7998" providerId="LiveId" clId="{85BB328F-5A6E-4CD3-B160-05389CD49510}" dt="2018-05-10T09:45:50.122" v="68" actId="478"/>
          <ac:spMkLst>
            <pc:docMk/>
            <pc:sldMk cId="390337175" sldId="265"/>
            <ac:spMk id="3" creationId="{A19FF458-954F-4921-AAC6-1E3055C44E1D}"/>
          </ac:spMkLst>
        </pc:spChg>
        <pc:picChg chg="add del mod">
          <ac:chgData name="pedro alexis elias" userId="7904eee9770f7998" providerId="LiveId" clId="{85BB328F-5A6E-4CD3-B160-05389CD49510}" dt="2018-05-10T09:47:00.113" v="99" actId="478"/>
          <ac:picMkLst>
            <pc:docMk/>
            <pc:sldMk cId="390337175" sldId="265"/>
            <ac:picMk id="5" creationId="{5ED6C520-697E-4324-8025-BDC90A412FBC}"/>
          </ac:picMkLst>
        </pc:picChg>
        <pc:picChg chg="add del mod">
          <ac:chgData name="pedro alexis elias" userId="7904eee9770f7998" providerId="LiveId" clId="{85BB328F-5A6E-4CD3-B160-05389CD49510}" dt="2018-05-10T09:47:00.113" v="99" actId="478"/>
          <ac:picMkLst>
            <pc:docMk/>
            <pc:sldMk cId="390337175" sldId="265"/>
            <ac:picMk id="7" creationId="{6F248D7D-DD73-401E-B47F-B08DD7E2B958}"/>
          </ac:picMkLst>
        </pc:picChg>
        <pc:picChg chg="add del mod">
          <ac:chgData name="pedro alexis elias" userId="7904eee9770f7998" providerId="LiveId" clId="{85BB328F-5A6E-4CD3-B160-05389CD49510}" dt="2018-05-10T09:47:00.113" v="99" actId="478"/>
          <ac:picMkLst>
            <pc:docMk/>
            <pc:sldMk cId="390337175" sldId="265"/>
            <ac:picMk id="9" creationId="{C8F83538-7737-4D71-B541-FA2B0E3FECB9}"/>
          </ac:picMkLst>
        </pc:picChg>
        <pc:picChg chg="add del mod">
          <ac:chgData name="pedro alexis elias" userId="7904eee9770f7998" providerId="LiveId" clId="{85BB328F-5A6E-4CD3-B160-05389CD49510}" dt="2018-05-10T09:47:00.113" v="99" actId="478"/>
          <ac:picMkLst>
            <pc:docMk/>
            <pc:sldMk cId="390337175" sldId="265"/>
            <ac:picMk id="11" creationId="{AC7160A0-ED1C-4C67-A260-976A8E7FFB07}"/>
          </ac:picMkLst>
        </pc:picChg>
        <pc:picChg chg="add del mod">
          <ac:chgData name="pedro alexis elias" userId="7904eee9770f7998" providerId="LiveId" clId="{85BB328F-5A6E-4CD3-B160-05389CD49510}" dt="2018-05-10T09:47:00.113" v="99" actId="478"/>
          <ac:picMkLst>
            <pc:docMk/>
            <pc:sldMk cId="390337175" sldId="265"/>
            <ac:picMk id="13" creationId="{CE29BBEF-DC73-4F0F-B91D-42DD6959B1A3}"/>
          </ac:picMkLst>
        </pc:picChg>
        <pc:picChg chg="add del mod">
          <ac:chgData name="pedro alexis elias" userId="7904eee9770f7998" providerId="LiveId" clId="{85BB328F-5A6E-4CD3-B160-05389CD49510}" dt="2018-05-10T09:47:00.113" v="99" actId="478"/>
          <ac:picMkLst>
            <pc:docMk/>
            <pc:sldMk cId="390337175" sldId="265"/>
            <ac:picMk id="15" creationId="{144BA1DF-3344-403F-94B0-1852F9A3D170}"/>
          </ac:picMkLst>
        </pc:picChg>
        <pc:picChg chg="add del mod">
          <ac:chgData name="pedro alexis elias" userId="7904eee9770f7998" providerId="LiveId" clId="{85BB328F-5A6E-4CD3-B160-05389CD49510}" dt="2018-05-10T09:47:00.113" v="99" actId="478"/>
          <ac:picMkLst>
            <pc:docMk/>
            <pc:sldMk cId="390337175" sldId="265"/>
            <ac:picMk id="17" creationId="{BC550A86-B1C8-40E0-B7BC-19288D97DD3C}"/>
          </ac:picMkLst>
        </pc:picChg>
        <pc:picChg chg="add del mod">
          <ac:chgData name="pedro alexis elias" userId="7904eee9770f7998" providerId="LiveId" clId="{85BB328F-5A6E-4CD3-B160-05389CD49510}" dt="2018-05-10T09:47:00.113" v="99" actId="478"/>
          <ac:picMkLst>
            <pc:docMk/>
            <pc:sldMk cId="390337175" sldId="265"/>
            <ac:picMk id="19" creationId="{C0B451E1-9DBB-43A2-B37D-45C93ACAD563}"/>
          </ac:picMkLst>
        </pc:picChg>
        <pc:picChg chg="add del mod">
          <ac:chgData name="pedro alexis elias" userId="7904eee9770f7998" providerId="LiveId" clId="{85BB328F-5A6E-4CD3-B160-05389CD49510}" dt="2018-05-10T09:47:00.113" v="99" actId="478"/>
          <ac:picMkLst>
            <pc:docMk/>
            <pc:sldMk cId="390337175" sldId="265"/>
            <ac:picMk id="21" creationId="{42D956D3-1882-4C3B-81E1-42A6D65C1809}"/>
          </ac:picMkLst>
        </pc:picChg>
        <pc:picChg chg="add mod">
          <ac:chgData name="pedro alexis elias" userId="7904eee9770f7998" providerId="LiveId" clId="{85BB328F-5A6E-4CD3-B160-05389CD49510}" dt="2018-05-10T09:50:19.959" v="153" actId="1076"/>
          <ac:picMkLst>
            <pc:docMk/>
            <pc:sldMk cId="390337175" sldId="265"/>
            <ac:picMk id="23" creationId="{71A8B83F-D8E5-4BAD-A116-3670D58D6DA1}"/>
          </ac:picMkLst>
        </pc:picChg>
        <pc:picChg chg="add mod">
          <ac:chgData name="pedro alexis elias" userId="7904eee9770f7998" providerId="LiveId" clId="{85BB328F-5A6E-4CD3-B160-05389CD49510}" dt="2018-05-10T09:50:16.009" v="151" actId="1076"/>
          <ac:picMkLst>
            <pc:docMk/>
            <pc:sldMk cId="390337175" sldId="265"/>
            <ac:picMk id="25" creationId="{4DBD9B89-03EE-437C-AE24-1688DB3DC2B7}"/>
          </ac:picMkLst>
        </pc:picChg>
        <pc:picChg chg="add mod">
          <ac:chgData name="pedro alexis elias" userId="7904eee9770f7998" providerId="LiveId" clId="{85BB328F-5A6E-4CD3-B160-05389CD49510}" dt="2018-05-10T09:50:22.078" v="154" actId="1076"/>
          <ac:picMkLst>
            <pc:docMk/>
            <pc:sldMk cId="390337175" sldId="265"/>
            <ac:picMk id="27" creationId="{95A93A30-1E5A-40A9-9DD9-7DE4631CAAFA}"/>
          </ac:picMkLst>
        </pc:picChg>
        <pc:picChg chg="add mod">
          <ac:chgData name="pedro alexis elias" userId="7904eee9770f7998" providerId="LiveId" clId="{85BB328F-5A6E-4CD3-B160-05389CD49510}" dt="2018-05-10T09:50:24.734" v="155" actId="1076"/>
          <ac:picMkLst>
            <pc:docMk/>
            <pc:sldMk cId="390337175" sldId="265"/>
            <ac:picMk id="29" creationId="{77772017-4366-48B2-A946-9B2075BF7D8F}"/>
          </ac:picMkLst>
        </pc:picChg>
        <pc:picChg chg="add del mod">
          <ac:chgData name="pedro alexis elias" userId="7904eee9770f7998" providerId="LiveId" clId="{85BB328F-5A6E-4CD3-B160-05389CD49510}" dt="2018-05-10T09:49:32.325" v="144" actId="478"/>
          <ac:picMkLst>
            <pc:docMk/>
            <pc:sldMk cId="390337175" sldId="265"/>
            <ac:picMk id="31" creationId="{8C1F77B7-6A00-48D9-9E71-6B59758C032A}"/>
          </ac:picMkLst>
        </pc:picChg>
        <pc:picChg chg="add del mod">
          <ac:chgData name="pedro alexis elias" userId="7904eee9770f7998" providerId="LiveId" clId="{85BB328F-5A6E-4CD3-B160-05389CD49510}" dt="2018-05-10T09:49:30.461" v="143" actId="478"/>
          <ac:picMkLst>
            <pc:docMk/>
            <pc:sldMk cId="390337175" sldId="265"/>
            <ac:picMk id="33" creationId="{1C13EECE-7159-4B34-822A-4DE2135AD1B0}"/>
          </ac:picMkLst>
        </pc:picChg>
        <pc:picChg chg="add del mod">
          <ac:chgData name="pedro alexis elias" userId="7904eee9770f7998" providerId="LiveId" clId="{85BB328F-5A6E-4CD3-B160-05389CD49510}" dt="2018-05-10T09:49:28.637" v="141" actId="478"/>
          <ac:picMkLst>
            <pc:docMk/>
            <pc:sldMk cId="390337175" sldId="265"/>
            <ac:picMk id="35" creationId="{4BFF988F-40E1-4393-87BC-E68F81E49352}"/>
          </ac:picMkLst>
        </pc:picChg>
        <pc:picChg chg="add del mod">
          <ac:chgData name="pedro alexis elias" userId="7904eee9770f7998" providerId="LiveId" clId="{85BB328F-5A6E-4CD3-B160-05389CD49510}" dt="2018-05-10T09:49:26.904" v="140" actId="478"/>
          <ac:picMkLst>
            <pc:docMk/>
            <pc:sldMk cId="390337175" sldId="265"/>
            <ac:picMk id="37" creationId="{5CD08AF1-AD2E-4DA5-B674-19BE21CB0AFE}"/>
          </ac:picMkLst>
        </pc:picChg>
        <pc:picChg chg="add del mod">
          <ac:chgData name="pedro alexis elias" userId="7904eee9770f7998" providerId="LiveId" clId="{85BB328F-5A6E-4CD3-B160-05389CD49510}" dt="2018-05-10T09:49:25.396" v="139" actId="478"/>
          <ac:picMkLst>
            <pc:docMk/>
            <pc:sldMk cId="390337175" sldId="265"/>
            <ac:picMk id="39" creationId="{3AAAC560-4FC9-45BB-9E67-05854303D36C}"/>
          </ac:picMkLst>
        </pc:picChg>
        <pc:picChg chg="add del mod">
          <ac:chgData name="pedro alexis elias" userId="7904eee9770f7998" providerId="LiveId" clId="{85BB328F-5A6E-4CD3-B160-05389CD49510}" dt="2018-05-10T09:49:22.751" v="138" actId="478"/>
          <ac:picMkLst>
            <pc:docMk/>
            <pc:sldMk cId="390337175" sldId="265"/>
            <ac:picMk id="41" creationId="{D03FFC11-A350-411D-B66A-07197748559F}"/>
          </ac:picMkLst>
        </pc:picChg>
        <pc:picChg chg="add del mod">
          <ac:chgData name="pedro alexis elias" userId="7904eee9770f7998" providerId="LiveId" clId="{85BB328F-5A6E-4CD3-B160-05389CD49510}" dt="2018-05-10T09:49:13.407" v="131" actId="478"/>
          <ac:picMkLst>
            <pc:docMk/>
            <pc:sldMk cId="390337175" sldId="265"/>
            <ac:picMk id="43" creationId="{5F1FCE1C-7A28-4B27-AD62-A1321D461EE7}"/>
          </ac:picMkLst>
        </pc:picChg>
        <pc:picChg chg="add del mod">
          <ac:chgData name="pedro alexis elias" userId="7904eee9770f7998" providerId="LiveId" clId="{85BB328F-5A6E-4CD3-B160-05389CD49510}" dt="2018-05-10T09:50:08.065" v="148" actId="478"/>
          <ac:picMkLst>
            <pc:docMk/>
            <pc:sldMk cId="390337175" sldId="265"/>
            <ac:picMk id="45" creationId="{4980F167-11EE-4BB1-9807-3BFD74BCB346}"/>
          </ac:picMkLst>
        </pc:picChg>
        <pc:picChg chg="add del mod">
          <ac:chgData name="pedro alexis elias" userId="7904eee9770f7998" providerId="LiveId" clId="{85BB328F-5A6E-4CD3-B160-05389CD49510}" dt="2018-05-10T09:50:08.065" v="148" actId="478"/>
          <ac:picMkLst>
            <pc:docMk/>
            <pc:sldMk cId="390337175" sldId="265"/>
            <ac:picMk id="47" creationId="{371B2706-22A4-428F-8E9C-FE6437921F02}"/>
          </ac:picMkLst>
        </pc:picChg>
        <pc:picChg chg="add del mod">
          <ac:chgData name="pedro alexis elias" userId="7904eee9770f7998" providerId="LiveId" clId="{85BB328F-5A6E-4CD3-B160-05389CD49510}" dt="2018-05-10T09:50:08.065" v="148" actId="478"/>
          <ac:picMkLst>
            <pc:docMk/>
            <pc:sldMk cId="390337175" sldId="265"/>
            <ac:picMk id="49" creationId="{736F9C0F-0DCD-4FFF-A958-E95467E3A6E8}"/>
          </ac:picMkLst>
        </pc:picChg>
        <pc:picChg chg="add del mod">
          <ac:chgData name="pedro alexis elias" userId="7904eee9770f7998" providerId="LiveId" clId="{85BB328F-5A6E-4CD3-B160-05389CD49510}" dt="2018-05-10T09:50:08.065" v="148" actId="478"/>
          <ac:picMkLst>
            <pc:docMk/>
            <pc:sldMk cId="390337175" sldId="265"/>
            <ac:picMk id="51" creationId="{66F8F93F-5D41-4E8E-838A-EDF36FFCDDEF}"/>
          </ac:picMkLst>
        </pc:picChg>
        <pc:picChg chg="add del mod">
          <ac:chgData name="pedro alexis elias" userId="7904eee9770f7998" providerId="LiveId" clId="{85BB328F-5A6E-4CD3-B160-05389CD49510}" dt="2018-05-10T09:50:08.065" v="148" actId="478"/>
          <ac:picMkLst>
            <pc:docMk/>
            <pc:sldMk cId="390337175" sldId="265"/>
            <ac:picMk id="53" creationId="{F2675B73-C0BB-4DF6-9489-F0860BA5D002}"/>
          </ac:picMkLst>
        </pc:picChg>
        <pc:picChg chg="add del mod">
          <ac:chgData name="pedro alexis elias" userId="7904eee9770f7998" providerId="LiveId" clId="{85BB328F-5A6E-4CD3-B160-05389CD49510}" dt="2018-05-10T09:50:08.065" v="148" actId="478"/>
          <ac:picMkLst>
            <pc:docMk/>
            <pc:sldMk cId="390337175" sldId="265"/>
            <ac:picMk id="55" creationId="{26487DCB-7390-4CB5-9BA5-293AE4385436}"/>
          </ac:picMkLst>
        </pc:picChg>
        <pc:picChg chg="add del mod">
          <ac:chgData name="pedro alexis elias" userId="7904eee9770f7998" providerId="LiveId" clId="{85BB328F-5A6E-4CD3-B160-05389CD49510}" dt="2018-05-10T09:50:08.065" v="148" actId="478"/>
          <ac:picMkLst>
            <pc:docMk/>
            <pc:sldMk cId="390337175" sldId="265"/>
            <ac:picMk id="57" creationId="{E8A4A1E3-17CB-41BD-84B4-735A5C428298}"/>
          </ac:picMkLst>
        </pc:picChg>
      </pc:sldChg>
      <pc:sldMasterChg chg="setBg modSldLayout">
        <pc:chgData name="pedro alexis elias" userId="7904eee9770f7998" providerId="LiveId" clId="{85BB328F-5A6E-4CD3-B160-05389CD49510}" dt="2018-05-10T09:43:01.041" v="6" actId="20577"/>
        <pc:sldMasterMkLst>
          <pc:docMk/>
          <pc:sldMasterMk cId="0" sldId="2147483672"/>
        </pc:sldMasterMkLst>
        <pc:sldLayoutChg chg="setBg">
          <pc:chgData name="pedro alexis elias" userId="7904eee9770f7998" providerId="LiveId" clId="{85BB328F-5A6E-4CD3-B160-05389CD49510}" dt="2018-05-10T09:43:01.041" v="6" actId="20577"/>
          <pc:sldLayoutMkLst>
            <pc:docMk/>
            <pc:sldMasterMk cId="0" sldId="2147483672"/>
            <pc:sldLayoutMk cId="0" sldId="2147483673"/>
          </pc:sldLayoutMkLst>
        </pc:sldLayoutChg>
        <pc:sldLayoutChg chg="setBg">
          <pc:chgData name="pedro alexis elias" userId="7904eee9770f7998" providerId="LiveId" clId="{85BB328F-5A6E-4CD3-B160-05389CD49510}" dt="2018-05-10T09:43:01.041" v="6" actId="20577"/>
          <pc:sldLayoutMkLst>
            <pc:docMk/>
            <pc:sldMasterMk cId="0" sldId="2147483672"/>
            <pc:sldLayoutMk cId="0" sldId="2147483675"/>
          </pc:sldLayoutMkLst>
        </pc:sldLayoutChg>
        <pc:sldLayoutChg chg="setBg">
          <pc:chgData name="pedro alexis elias" userId="7904eee9770f7998" providerId="LiveId" clId="{85BB328F-5A6E-4CD3-B160-05389CD49510}" dt="2018-05-10T09:43:01.041" v="6" actId="20577"/>
          <pc:sldLayoutMkLst>
            <pc:docMk/>
            <pc:sldMasterMk cId="0" sldId="2147483672"/>
            <pc:sldLayoutMk cId="0" sldId="2147483681"/>
          </pc:sldLayoutMkLst>
        </pc:sldLayoutChg>
      </pc:sldMasterChg>
    </pc:docChg>
  </pc:docChgLst>
  <pc:docChgLst>
    <pc:chgData name="pedro alexis elias" userId="7904eee9770f7998" providerId="LiveId" clId="{91C390AE-5DCB-4A72-BD6A-315F2BF90F36}"/>
    <pc:docChg chg="delSld">
      <pc:chgData name="pedro alexis elias" userId="7904eee9770f7998" providerId="LiveId" clId="{91C390AE-5DCB-4A72-BD6A-315F2BF90F36}" dt="2018-05-10T09:53:45.830" v="0" actId="2696"/>
      <pc:docMkLst>
        <pc:docMk/>
      </pc:docMkLst>
      <pc:sldChg chg="del">
        <pc:chgData name="pedro alexis elias" userId="7904eee9770f7998" providerId="LiveId" clId="{91C390AE-5DCB-4A72-BD6A-315F2BF90F36}" dt="2018-05-10T09:53:45.830" v="0" actId="2696"/>
        <pc:sldMkLst>
          <pc:docMk/>
          <pc:sldMk cId="3605092446"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a:xfrm>
            <a:off x="2640597" y="6377459"/>
            <a:ext cx="3836404" cy="365125"/>
          </a:xfrm>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Editar los estilos de texto del patrón</a:t>
            </a:r>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Editar los estilos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Editar los estilos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Editar los estilos de texto del patrón</a:t>
            </a:r>
          </a:p>
        </p:txBody>
      </p:sp>
      <p:sp>
        <p:nvSpPr>
          <p:cNvPr id="5" name="4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Editar los estilos de texto del patrón</a:t>
            </a:r>
          </a:p>
        </p:txBody>
      </p:sp>
      <p:sp>
        <p:nvSpPr>
          <p:cNvPr id="5" name="4 Marcador de fecha"/>
          <p:cNvSpPr>
            <a:spLocks noGrp="1"/>
          </p:cNvSpPr>
          <p:nvPr>
            <p:ph type="dt" sz="half" idx="10"/>
          </p:nvPr>
        </p:nvSpPr>
        <p:spPr>
          <a:xfrm>
            <a:off x="164592" y="1170432"/>
            <a:ext cx="2523744" cy="201168"/>
          </a:xfrm>
        </p:spPr>
        <p:txBody>
          <a:bodyPr/>
          <a:lstStyle/>
          <a:p>
            <a:fld id="{6152D88B-6D07-43B7-8485-DEA5F345B471}" type="datetimeFigureOut">
              <a:rPr lang="es-ES" smtClean="0"/>
              <a:t>10/05/2018</a:t>
            </a:fld>
            <a:endParaRPr lang="es-E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ES"/>
          </a:p>
        </p:txBody>
      </p:sp>
      <p:sp>
        <p:nvSpPr>
          <p:cNvPr id="7" name="6 Marcador de número de diapositiva"/>
          <p:cNvSpPr>
            <a:spLocks noGrp="1"/>
          </p:cNvSpPr>
          <p:nvPr>
            <p:ph type="sldNum" sz="quarter" idx="12"/>
          </p:nvPr>
        </p:nvSpPr>
        <p:spPr>
          <a:xfrm>
            <a:off x="8339328" y="1170432"/>
            <a:ext cx="733864" cy="201168"/>
          </a:xfrm>
        </p:spPr>
        <p:txBody>
          <a:bodyPr/>
          <a:lstStyle/>
          <a:p>
            <a:fld id="{8A5686AD-1915-4ECB-8928-6016651CC8C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152D88B-6D07-43B7-8485-DEA5F345B471}" type="datetimeFigureOut">
              <a:rPr lang="es-ES" smtClean="0"/>
              <a:t>10/05/2018</a:t>
            </a:fld>
            <a:endParaRPr lang="es-E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E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A5686AD-1915-4ECB-8928-6016651CC8C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0A24944-DB11-43A4-B2C1-830C4EC3E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91159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17FAF75-D3B1-4159-B51F-8DFDF2D68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629000"/>
            <a:ext cx="1447619" cy="1600000"/>
          </a:xfrm>
          <a:prstGeom prst="rect">
            <a:avLst/>
          </a:prstGeom>
        </p:spPr>
      </p:pic>
      <p:sp>
        <p:nvSpPr>
          <p:cNvPr id="10" name="Título 1">
            <a:extLst>
              <a:ext uri="{FF2B5EF4-FFF2-40B4-BE49-F238E27FC236}">
                <a16:creationId xmlns:a16="http://schemas.microsoft.com/office/drawing/2014/main" id="{170F479A-7821-4A85-B390-A291B64AE983}"/>
              </a:ext>
            </a:extLst>
          </p:cNvPr>
          <p:cNvSpPr txBox="1">
            <a:spLocks/>
          </p:cNvSpPr>
          <p:nvPr/>
        </p:nvSpPr>
        <p:spPr>
          <a:xfrm>
            <a:off x="2339752" y="2708920"/>
            <a:ext cx="8013192" cy="864096"/>
          </a:xfrm>
          <a:prstGeom prst="rect">
            <a:avLst/>
          </a:prstGeom>
        </p:spPr>
        <p:txBody>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s-ES" dirty="0"/>
              <a:t>¿CUÁL ES EL CAMPO DE </a:t>
            </a:r>
          </a:p>
          <a:p>
            <a:r>
              <a:rPr lang="es-ES" dirty="0"/>
              <a:t>BATALLA?</a:t>
            </a:r>
          </a:p>
        </p:txBody>
      </p:sp>
    </p:spTree>
    <p:extLst>
      <p:ext uri="{BB962C8B-B14F-4D97-AF65-F5344CB8AC3E}">
        <p14:creationId xmlns:p14="http://schemas.microsoft.com/office/powerpoint/2010/main" val="191768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AA07ADF-4857-4EE2-92DD-A65EC160C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029200"/>
          </a:xfrm>
          <a:prstGeom prst="rect">
            <a:avLst/>
          </a:prstGeom>
        </p:spPr>
      </p:pic>
    </p:spTree>
    <p:extLst>
      <p:ext uri="{BB962C8B-B14F-4D97-AF65-F5344CB8AC3E}">
        <p14:creationId xmlns:p14="http://schemas.microsoft.com/office/powerpoint/2010/main" val="243038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4992C21-3E41-4ED1-B27C-3D01C37BD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420888"/>
            <a:ext cx="2304256" cy="2532777"/>
          </a:xfrm>
          <a:prstGeom prst="rect">
            <a:avLst/>
          </a:prstGeom>
        </p:spPr>
      </p:pic>
      <p:sp>
        <p:nvSpPr>
          <p:cNvPr id="4" name="Título 1">
            <a:extLst>
              <a:ext uri="{FF2B5EF4-FFF2-40B4-BE49-F238E27FC236}">
                <a16:creationId xmlns:a16="http://schemas.microsoft.com/office/drawing/2014/main" id="{368A3A4C-E7AF-45B5-B41E-6941B367BC3E}"/>
              </a:ext>
            </a:extLst>
          </p:cNvPr>
          <p:cNvSpPr txBox="1">
            <a:spLocks/>
          </p:cNvSpPr>
          <p:nvPr/>
        </p:nvSpPr>
        <p:spPr>
          <a:xfrm>
            <a:off x="3346579" y="2276872"/>
            <a:ext cx="8013192" cy="864096"/>
          </a:xfrm>
          <a:prstGeom prst="rect">
            <a:avLst/>
          </a:prstGeom>
        </p:spPr>
        <p:txBody>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s-ES" sz="5400" dirty="0"/>
              <a:t>¿Y LAS CARTAS?</a:t>
            </a:r>
          </a:p>
        </p:txBody>
      </p:sp>
    </p:spTree>
    <p:extLst>
      <p:ext uri="{BB962C8B-B14F-4D97-AF65-F5344CB8AC3E}">
        <p14:creationId xmlns:p14="http://schemas.microsoft.com/office/powerpoint/2010/main" val="274999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15A73-4BE1-447E-885E-F6EF0BBC797F}"/>
              </a:ext>
            </a:extLst>
          </p:cNvPr>
          <p:cNvSpPr>
            <a:spLocks noGrp="1"/>
          </p:cNvSpPr>
          <p:nvPr>
            <p:ph type="ctrTitle"/>
          </p:nvPr>
        </p:nvSpPr>
        <p:spPr>
          <a:xfrm>
            <a:off x="611560" y="5517232"/>
            <a:ext cx="8077200" cy="1673352"/>
          </a:xfrm>
        </p:spPr>
        <p:txBody>
          <a:bodyPr/>
          <a:lstStyle/>
          <a:p>
            <a:r>
              <a:rPr lang="es-ES"/>
              <a:t>Y MUCHAS MÁS</a:t>
            </a:r>
            <a:endParaRPr lang="es-ES" dirty="0"/>
          </a:p>
        </p:txBody>
      </p:sp>
      <p:pic>
        <p:nvPicPr>
          <p:cNvPr id="23" name="Imagen 22">
            <a:extLst>
              <a:ext uri="{FF2B5EF4-FFF2-40B4-BE49-F238E27FC236}">
                <a16:creationId xmlns:a16="http://schemas.microsoft.com/office/drawing/2014/main" id="{71A8B83F-D8E5-4BAD-A116-3670D58D6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59" y="891112"/>
            <a:ext cx="2039484" cy="2996952"/>
          </a:xfrm>
          <a:prstGeom prst="rect">
            <a:avLst/>
          </a:prstGeom>
        </p:spPr>
      </p:pic>
      <p:pic>
        <p:nvPicPr>
          <p:cNvPr id="25" name="Imagen 24">
            <a:extLst>
              <a:ext uri="{FF2B5EF4-FFF2-40B4-BE49-F238E27FC236}">
                <a16:creationId xmlns:a16="http://schemas.microsoft.com/office/drawing/2014/main" id="{4DBD9B89-03EE-437C-AE24-1688DB3DC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554" y="891112"/>
            <a:ext cx="2039484" cy="2996952"/>
          </a:xfrm>
          <a:prstGeom prst="rect">
            <a:avLst/>
          </a:prstGeom>
        </p:spPr>
      </p:pic>
      <p:pic>
        <p:nvPicPr>
          <p:cNvPr id="27" name="Imagen 26">
            <a:extLst>
              <a:ext uri="{FF2B5EF4-FFF2-40B4-BE49-F238E27FC236}">
                <a16:creationId xmlns:a16="http://schemas.microsoft.com/office/drawing/2014/main" id="{95A93A30-1E5A-40A9-9DD9-7DE4631CA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6720" y="891112"/>
            <a:ext cx="2039484" cy="2996952"/>
          </a:xfrm>
          <a:prstGeom prst="rect">
            <a:avLst/>
          </a:prstGeom>
        </p:spPr>
      </p:pic>
      <p:pic>
        <p:nvPicPr>
          <p:cNvPr id="29" name="Imagen 28">
            <a:extLst>
              <a:ext uri="{FF2B5EF4-FFF2-40B4-BE49-F238E27FC236}">
                <a16:creationId xmlns:a16="http://schemas.microsoft.com/office/drawing/2014/main" id="{77772017-4366-48B2-A946-9B2075BF7D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0886" y="891112"/>
            <a:ext cx="2039484" cy="2996952"/>
          </a:xfrm>
          <a:prstGeom prst="rect">
            <a:avLst/>
          </a:prstGeom>
        </p:spPr>
      </p:pic>
    </p:spTree>
    <p:extLst>
      <p:ext uri="{BB962C8B-B14F-4D97-AF65-F5344CB8AC3E}">
        <p14:creationId xmlns:p14="http://schemas.microsoft.com/office/powerpoint/2010/main" val="39033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03A1651-1E17-4616-9AF8-08ECB5BA0560}"/>
              </a:ext>
            </a:extLst>
          </p:cNvPr>
          <p:cNvSpPr>
            <a:spLocks noGrp="1"/>
          </p:cNvSpPr>
          <p:nvPr>
            <p:ph type="title"/>
          </p:nvPr>
        </p:nvSpPr>
        <p:spPr>
          <a:xfrm>
            <a:off x="1638630" y="1340768"/>
            <a:ext cx="7668344" cy="1008112"/>
          </a:xfrm>
        </p:spPr>
        <p:txBody>
          <a:bodyPr>
            <a:noAutofit/>
          </a:bodyPr>
          <a:lstStyle/>
          <a:p>
            <a:r>
              <a:rPr lang="es-ES" sz="3600" dirty="0"/>
              <a:t>¿CUÁNTAS CARTAS PUEDEN ESTAR LUCHANDO POR CADA JUGADOR?</a:t>
            </a:r>
          </a:p>
        </p:txBody>
      </p:sp>
      <p:pic>
        <p:nvPicPr>
          <p:cNvPr id="9" name="Imagen 8">
            <a:extLst>
              <a:ext uri="{FF2B5EF4-FFF2-40B4-BE49-F238E27FC236}">
                <a16:creationId xmlns:a16="http://schemas.microsoft.com/office/drawing/2014/main" id="{BD7D3B8E-3D47-4DD7-A1DE-CBDBB682B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08720"/>
            <a:ext cx="1485580" cy="1296144"/>
          </a:xfrm>
          <a:prstGeom prst="rect">
            <a:avLst/>
          </a:prstGeom>
        </p:spPr>
      </p:pic>
      <p:sp>
        <p:nvSpPr>
          <p:cNvPr id="12" name="Marcador de texto 2">
            <a:extLst>
              <a:ext uri="{FF2B5EF4-FFF2-40B4-BE49-F238E27FC236}">
                <a16:creationId xmlns:a16="http://schemas.microsoft.com/office/drawing/2014/main" id="{9F3635E2-B2B9-4F6A-9EAB-8EE5D7E8BBD8}"/>
              </a:ext>
            </a:extLst>
          </p:cNvPr>
          <p:cNvSpPr>
            <a:spLocks noGrp="1"/>
          </p:cNvSpPr>
          <p:nvPr>
            <p:ph type="body" idx="1"/>
          </p:nvPr>
        </p:nvSpPr>
        <p:spPr>
          <a:xfrm>
            <a:off x="683568" y="3645024"/>
            <a:ext cx="8022336" cy="2016224"/>
          </a:xfrm>
        </p:spPr>
        <p:txBody>
          <a:bodyPr>
            <a:normAutofit lnSpcReduction="10000"/>
          </a:bodyPr>
          <a:lstStyle/>
          <a:p>
            <a:r>
              <a:rPr lang="es-ES" sz="2800" dirty="0"/>
              <a:t>Cada jugador puede tirar hasta un máximo de cinco cartas que estarán desplegadas por el campo de batalla, es decir, en el campo de lucha habrán un total de diez cartas que pelearan por la victoria de cada jugador.</a:t>
            </a:r>
          </a:p>
          <a:p>
            <a:endParaRPr lang="es-ES" dirty="0"/>
          </a:p>
          <a:p>
            <a:endParaRPr lang="es-ES" dirty="0"/>
          </a:p>
        </p:txBody>
      </p:sp>
    </p:spTree>
    <p:extLst>
      <p:ext uri="{BB962C8B-B14F-4D97-AF65-F5344CB8AC3E}">
        <p14:creationId xmlns:p14="http://schemas.microsoft.com/office/powerpoint/2010/main" val="135837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C90F6B-FBA8-41B1-A0E7-DC4719544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029200"/>
          </a:xfrm>
          <a:prstGeom prst="rect">
            <a:avLst/>
          </a:prstGeom>
        </p:spPr>
      </p:pic>
    </p:spTree>
    <p:extLst>
      <p:ext uri="{BB962C8B-B14F-4D97-AF65-F5344CB8AC3E}">
        <p14:creationId xmlns:p14="http://schemas.microsoft.com/office/powerpoint/2010/main" val="2303315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68D2B73-9116-4F49-83A6-AC807996DC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negros</Template>
  <TotalTime>17</TotalTime>
  <Words>68</Words>
  <Application>Microsoft Office PowerPoint</Application>
  <PresentationFormat>Presentación en pantalla (4:3)</PresentationFormat>
  <Paragraphs>6</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Corbel</vt:lpstr>
      <vt:lpstr>Wingdings</vt:lpstr>
      <vt:lpstr>Wingdings 2</vt:lpstr>
      <vt:lpstr>Wingdings 3</vt:lpstr>
      <vt:lpstr>Módulo</vt:lpstr>
      <vt:lpstr>Presentación de PowerPoint</vt:lpstr>
      <vt:lpstr>Presentación de PowerPoint</vt:lpstr>
      <vt:lpstr>Presentación de PowerPoint</vt:lpstr>
      <vt:lpstr>Presentación de PowerPoint</vt:lpstr>
      <vt:lpstr>Y MUCHAS MÁS</vt:lpstr>
      <vt:lpstr>¿CUÁNTAS CARTAS PUEDEN ESTAR LUCHANDO POR CADA JUGADOR?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alexis elias</dc:creator>
  <cp:keywords/>
  <cp:lastModifiedBy>pedro alexis elias</cp:lastModifiedBy>
  <cp:revision>1</cp:revision>
  <dcterms:created xsi:type="dcterms:W3CDTF">2018-05-09T18:14:30Z</dcterms:created>
  <dcterms:modified xsi:type="dcterms:W3CDTF">2018-05-10T09:53:55Z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TC018958449991</vt:lpwstr>
  </property>
</Properties>
</file>